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60" r:id="rId7"/>
    <p:sldId id="281" r:id="rId8"/>
    <p:sldId id="282" r:id="rId9"/>
    <p:sldId id="266" r:id="rId10"/>
    <p:sldId id="271" r:id="rId11"/>
    <p:sldId id="268" r:id="rId12"/>
    <p:sldId id="283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01" autoAdjust="0"/>
  </p:normalViewPr>
  <p:slideViewPr>
    <p:cSldViewPr snapToGrid="0" showGuides="1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674BC-BEAE-4689-8635-CE87FFA4FDF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F92BA7-80FD-4C6D-8AC1-E881E6D41EB3}">
      <dgm:prSet phldrT="[Текст]"/>
      <dgm:spPr/>
      <dgm:t>
        <a:bodyPr/>
        <a:lstStyle/>
        <a:p>
          <a:r>
            <a:rPr lang="ru-RU" dirty="0" smtClean="0"/>
            <a:t>Создание РМЦ И МОЦ</a:t>
          </a:r>
          <a:endParaRPr lang="ru-RU" dirty="0"/>
        </a:p>
      </dgm:t>
    </dgm:pt>
    <dgm:pt modelId="{56194F5A-2108-4242-8FE8-C4DF63DB6C86}" type="parTrans" cxnId="{066EFA7E-0A41-4419-9D28-4A03D0D67678}">
      <dgm:prSet/>
      <dgm:spPr/>
      <dgm:t>
        <a:bodyPr/>
        <a:lstStyle/>
        <a:p>
          <a:endParaRPr lang="ru-RU"/>
        </a:p>
      </dgm:t>
    </dgm:pt>
    <dgm:pt modelId="{8983CFE5-81C5-499F-B84E-CE8316E8C27E}" type="sibTrans" cxnId="{066EFA7E-0A41-4419-9D28-4A03D0D67678}">
      <dgm:prSet/>
      <dgm:spPr/>
      <dgm:t>
        <a:bodyPr/>
        <a:lstStyle/>
        <a:p>
          <a:endParaRPr lang="ru-RU"/>
        </a:p>
      </dgm:t>
    </dgm:pt>
    <dgm:pt modelId="{729037F7-3531-4A30-B6B9-09244EC51A92}">
      <dgm:prSet phldrT="[Текст]"/>
      <dgm:spPr/>
      <dgm:t>
        <a:bodyPr/>
        <a:lstStyle/>
        <a:p>
          <a:r>
            <a:rPr lang="ru-RU" dirty="0" smtClean="0"/>
            <a:t>Проведение инвентаризации ресурсов образовательных организаций</a:t>
          </a:r>
          <a:endParaRPr lang="ru-RU" dirty="0"/>
        </a:p>
      </dgm:t>
    </dgm:pt>
    <dgm:pt modelId="{95158B5A-6971-412E-A1FA-EC8B69DF1AFB}" type="parTrans" cxnId="{8695608D-F5F2-4B37-8AAB-A57877143EEB}">
      <dgm:prSet/>
      <dgm:spPr/>
      <dgm:t>
        <a:bodyPr/>
        <a:lstStyle/>
        <a:p>
          <a:endParaRPr lang="ru-RU"/>
        </a:p>
      </dgm:t>
    </dgm:pt>
    <dgm:pt modelId="{713682B6-60FC-4CCA-9E6A-27A0CDFECBDD}" type="sibTrans" cxnId="{8695608D-F5F2-4B37-8AAB-A57877143EEB}">
      <dgm:prSet/>
      <dgm:spPr/>
      <dgm:t>
        <a:bodyPr/>
        <a:lstStyle/>
        <a:p>
          <a:endParaRPr lang="ru-RU"/>
        </a:p>
      </dgm:t>
    </dgm:pt>
    <dgm:pt modelId="{ACBA1868-0064-4577-B627-B5FEBE175305}">
      <dgm:prSet phldrT="[Текст]"/>
      <dgm:spPr/>
      <dgm:t>
        <a:bodyPr/>
        <a:lstStyle/>
        <a:p>
          <a:r>
            <a:rPr lang="ru-RU" dirty="0" smtClean="0"/>
            <a:t>Создание регионального общедоступного навигатора дополнительных общеобразовательных программ</a:t>
          </a:r>
          <a:endParaRPr lang="ru-RU" dirty="0"/>
        </a:p>
      </dgm:t>
    </dgm:pt>
    <dgm:pt modelId="{D2A5F3FE-521F-4621-8C3A-7BE0D7213B14}" type="parTrans" cxnId="{B1BED40B-5043-49FA-B944-16EE5C7E342F}">
      <dgm:prSet/>
      <dgm:spPr/>
      <dgm:t>
        <a:bodyPr/>
        <a:lstStyle/>
        <a:p>
          <a:endParaRPr lang="ru-RU"/>
        </a:p>
      </dgm:t>
    </dgm:pt>
    <dgm:pt modelId="{1193D303-2571-4D0D-8907-5C6A75DFD1AD}" type="sibTrans" cxnId="{B1BED40B-5043-49FA-B944-16EE5C7E342F}">
      <dgm:prSet/>
      <dgm:spPr/>
      <dgm:t>
        <a:bodyPr/>
        <a:lstStyle/>
        <a:p>
          <a:endParaRPr lang="ru-RU"/>
        </a:p>
      </dgm:t>
    </dgm:pt>
    <dgm:pt modelId="{3A75837D-F10F-4ED0-819F-FCC050F0C0AB}">
      <dgm:prSet/>
      <dgm:spPr/>
      <dgm:t>
        <a:bodyPr/>
        <a:lstStyle/>
        <a:p>
          <a:r>
            <a:rPr lang="ru-RU" dirty="0" smtClean="0"/>
            <a:t>Внедрение модели персонифицированного финансирования дополнительного образования детей</a:t>
          </a:r>
          <a:endParaRPr lang="ru-RU" dirty="0"/>
        </a:p>
      </dgm:t>
    </dgm:pt>
    <dgm:pt modelId="{9843A8DC-2FB6-417B-B203-EC0870042D0F}" type="parTrans" cxnId="{F6ADF3F1-6961-4B97-8B3C-2B590D692C54}">
      <dgm:prSet/>
      <dgm:spPr/>
      <dgm:t>
        <a:bodyPr/>
        <a:lstStyle/>
        <a:p>
          <a:endParaRPr lang="ru-RU"/>
        </a:p>
      </dgm:t>
    </dgm:pt>
    <dgm:pt modelId="{98E0BD73-C7B8-4603-9D54-3CADBD0F38AF}" type="sibTrans" cxnId="{F6ADF3F1-6961-4B97-8B3C-2B590D692C54}">
      <dgm:prSet/>
      <dgm:spPr/>
      <dgm:t>
        <a:bodyPr/>
        <a:lstStyle/>
        <a:p>
          <a:endParaRPr lang="ru-RU"/>
        </a:p>
      </dgm:t>
    </dgm:pt>
    <dgm:pt modelId="{72E75512-D0EF-42F5-BC03-3E6B30ED6340}">
      <dgm:prSet/>
      <dgm:spPr/>
      <dgm:t>
        <a:bodyPr/>
        <a:lstStyle/>
        <a:p>
          <a:r>
            <a:rPr lang="ru-RU" dirty="0" smtClean="0"/>
            <a:t>Совершенствование профессионального мастерства педагогических и управленческих кадров</a:t>
          </a:r>
          <a:endParaRPr lang="ru-RU" dirty="0"/>
        </a:p>
      </dgm:t>
    </dgm:pt>
    <dgm:pt modelId="{E02B5D41-00E3-449A-A3BE-57BD66F3C1CE}" type="parTrans" cxnId="{70DC4E6C-3B4B-4796-8D6E-07110A59AB49}">
      <dgm:prSet/>
      <dgm:spPr/>
      <dgm:t>
        <a:bodyPr/>
        <a:lstStyle/>
        <a:p>
          <a:endParaRPr lang="ru-RU"/>
        </a:p>
      </dgm:t>
    </dgm:pt>
    <dgm:pt modelId="{B4AF4AE6-10D0-473F-82C6-95D6228D2307}" type="sibTrans" cxnId="{70DC4E6C-3B4B-4796-8D6E-07110A59AB49}">
      <dgm:prSet/>
      <dgm:spPr/>
      <dgm:t>
        <a:bodyPr/>
        <a:lstStyle/>
        <a:p>
          <a:endParaRPr lang="ru-RU"/>
        </a:p>
      </dgm:t>
    </dgm:pt>
    <dgm:pt modelId="{38D764D5-528B-449E-9031-B5E71303037E}">
      <dgm:prSet/>
      <dgm:spPr/>
      <dgm:t>
        <a:bodyPr/>
        <a:lstStyle/>
        <a:p>
          <a:endParaRPr lang="ru-RU"/>
        </a:p>
      </dgm:t>
    </dgm:pt>
    <dgm:pt modelId="{5B7A737C-73D2-46CA-A281-8991858853B0}" type="parTrans" cxnId="{474D4437-D32E-49F1-B08E-A3C7B191B3CF}">
      <dgm:prSet/>
      <dgm:spPr/>
      <dgm:t>
        <a:bodyPr/>
        <a:lstStyle/>
        <a:p>
          <a:endParaRPr lang="ru-RU"/>
        </a:p>
      </dgm:t>
    </dgm:pt>
    <dgm:pt modelId="{24EAECF7-D983-4E61-BCB6-2BEEE0B99E12}" type="sibTrans" cxnId="{474D4437-D32E-49F1-B08E-A3C7B191B3CF}">
      <dgm:prSet/>
      <dgm:spPr/>
      <dgm:t>
        <a:bodyPr/>
        <a:lstStyle/>
        <a:p>
          <a:endParaRPr lang="ru-RU"/>
        </a:p>
      </dgm:t>
    </dgm:pt>
    <dgm:pt modelId="{F900BC93-EADE-466B-8762-FB1C30A575A4}">
      <dgm:prSet/>
      <dgm:spPr/>
      <dgm:t>
        <a:bodyPr/>
        <a:lstStyle/>
        <a:p>
          <a:endParaRPr lang="ru-RU"/>
        </a:p>
      </dgm:t>
    </dgm:pt>
    <dgm:pt modelId="{DF285263-2ADB-4ADE-80B9-5CABF9EAD3E7}" type="parTrans" cxnId="{8982F3D5-C425-494F-BE11-C358BB47EE05}">
      <dgm:prSet/>
      <dgm:spPr/>
      <dgm:t>
        <a:bodyPr/>
        <a:lstStyle/>
        <a:p>
          <a:endParaRPr lang="ru-RU"/>
        </a:p>
      </dgm:t>
    </dgm:pt>
    <dgm:pt modelId="{841A5364-0D88-42EA-82E1-0D526D53B0C3}" type="sibTrans" cxnId="{8982F3D5-C425-494F-BE11-C358BB47EE05}">
      <dgm:prSet/>
      <dgm:spPr/>
      <dgm:t>
        <a:bodyPr/>
        <a:lstStyle/>
        <a:p>
          <a:endParaRPr lang="ru-RU"/>
        </a:p>
      </dgm:t>
    </dgm:pt>
    <dgm:pt modelId="{43962A89-F147-48CF-BDF8-8F42EDEDC203}">
      <dgm:prSet/>
      <dgm:spPr/>
      <dgm:t>
        <a:bodyPr/>
        <a:lstStyle/>
        <a:p>
          <a:endParaRPr lang="ru-RU"/>
        </a:p>
      </dgm:t>
    </dgm:pt>
    <dgm:pt modelId="{27A8323D-5C27-49BD-8C88-8BF89E99EADA}" type="parTrans" cxnId="{B9A25BE6-0547-48BE-9459-6D478B692122}">
      <dgm:prSet/>
      <dgm:spPr/>
      <dgm:t>
        <a:bodyPr/>
        <a:lstStyle/>
        <a:p>
          <a:endParaRPr lang="ru-RU"/>
        </a:p>
      </dgm:t>
    </dgm:pt>
    <dgm:pt modelId="{509E5963-BAF8-41F5-AC8D-0369542B6C2F}" type="sibTrans" cxnId="{B9A25BE6-0547-48BE-9459-6D478B692122}">
      <dgm:prSet/>
      <dgm:spPr/>
      <dgm:t>
        <a:bodyPr/>
        <a:lstStyle/>
        <a:p>
          <a:endParaRPr lang="ru-RU"/>
        </a:p>
      </dgm:t>
    </dgm:pt>
    <dgm:pt modelId="{A38411B0-AF6E-4526-A052-1069C3EDEAE1}">
      <dgm:prSet/>
      <dgm:spPr/>
      <dgm:t>
        <a:bodyPr/>
        <a:lstStyle/>
        <a:p>
          <a:endParaRPr lang="ru-RU"/>
        </a:p>
      </dgm:t>
    </dgm:pt>
    <dgm:pt modelId="{624FAAFD-E71B-4A65-91D5-AE514729E903}" type="parTrans" cxnId="{871F3076-D871-4E10-894F-19A5BD975996}">
      <dgm:prSet/>
      <dgm:spPr/>
      <dgm:t>
        <a:bodyPr/>
        <a:lstStyle/>
        <a:p>
          <a:endParaRPr lang="ru-RU"/>
        </a:p>
      </dgm:t>
    </dgm:pt>
    <dgm:pt modelId="{46C3CA3F-ADBF-4C11-8FB2-F6DFD397147F}" type="sibTrans" cxnId="{871F3076-D871-4E10-894F-19A5BD975996}">
      <dgm:prSet/>
      <dgm:spPr/>
      <dgm:t>
        <a:bodyPr/>
        <a:lstStyle/>
        <a:p>
          <a:endParaRPr lang="ru-RU"/>
        </a:p>
      </dgm:t>
    </dgm:pt>
    <dgm:pt modelId="{F71A463A-C0E2-45EE-85A9-D928AA12DBFC}">
      <dgm:prSet/>
      <dgm:spPr/>
      <dgm:t>
        <a:bodyPr/>
        <a:lstStyle/>
        <a:p>
          <a:r>
            <a:rPr lang="ru-RU" dirty="0" smtClean="0"/>
            <a:t>Внедрение модели обеспечения доступности дополнительного образования</a:t>
          </a:r>
          <a:endParaRPr lang="ru-RU" dirty="0"/>
        </a:p>
      </dgm:t>
    </dgm:pt>
    <dgm:pt modelId="{4AB0E47F-05EE-4703-B24E-32E7C94AF6EA}" type="parTrans" cxnId="{DFF16285-847B-4F47-B51E-1968B02355F3}">
      <dgm:prSet/>
      <dgm:spPr/>
      <dgm:t>
        <a:bodyPr/>
        <a:lstStyle/>
        <a:p>
          <a:endParaRPr lang="ru-RU"/>
        </a:p>
      </dgm:t>
    </dgm:pt>
    <dgm:pt modelId="{544D61A3-D968-4417-9BE8-9A7DAB51755C}" type="sibTrans" cxnId="{DFF16285-847B-4F47-B51E-1968B02355F3}">
      <dgm:prSet/>
      <dgm:spPr/>
      <dgm:t>
        <a:bodyPr/>
        <a:lstStyle/>
        <a:p>
          <a:endParaRPr lang="ru-RU"/>
        </a:p>
      </dgm:t>
    </dgm:pt>
    <dgm:pt modelId="{1C4AE7C9-C794-4B57-802F-127A0D7068C2}">
      <dgm:prSet/>
      <dgm:spPr/>
      <dgm:t>
        <a:bodyPr/>
        <a:lstStyle/>
        <a:p>
          <a:endParaRPr lang="ru-RU" dirty="0"/>
        </a:p>
      </dgm:t>
    </dgm:pt>
    <dgm:pt modelId="{5B19927B-9B37-4D7D-9A2A-7AC775C1CB89}" type="parTrans" cxnId="{1216F4CC-BBC3-4355-8621-1A1C2262A247}">
      <dgm:prSet/>
      <dgm:spPr/>
      <dgm:t>
        <a:bodyPr/>
        <a:lstStyle/>
        <a:p>
          <a:endParaRPr lang="ru-RU"/>
        </a:p>
      </dgm:t>
    </dgm:pt>
    <dgm:pt modelId="{0957FA56-D883-40F3-B911-3B808954B249}" type="sibTrans" cxnId="{1216F4CC-BBC3-4355-8621-1A1C2262A247}">
      <dgm:prSet/>
      <dgm:spPr/>
      <dgm:t>
        <a:bodyPr/>
        <a:lstStyle/>
        <a:p>
          <a:endParaRPr lang="ru-RU"/>
        </a:p>
      </dgm:t>
    </dgm:pt>
    <dgm:pt modelId="{147A6C65-3545-45CD-8017-0672B2EE38A3}">
      <dgm:prSet/>
      <dgm:spPr/>
      <dgm:t>
        <a:bodyPr/>
        <a:lstStyle/>
        <a:p>
          <a:r>
            <a:rPr lang="ru-RU" dirty="0" smtClean="0"/>
            <a:t>Реализация дополнительных общеобразовательных программ в сетевой форме</a:t>
          </a:r>
          <a:endParaRPr lang="ru-RU" dirty="0"/>
        </a:p>
      </dgm:t>
    </dgm:pt>
    <dgm:pt modelId="{330A88D4-CD2B-4522-95A8-9DDC420ABA3E}" type="parTrans" cxnId="{2429F178-CF08-4824-84F5-A1FAAC75D3B1}">
      <dgm:prSet/>
      <dgm:spPr/>
      <dgm:t>
        <a:bodyPr/>
        <a:lstStyle/>
        <a:p>
          <a:endParaRPr lang="ru-RU"/>
        </a:p>
      </dgm:t>
    </dgm:pt>
    <dgm:pt modelId="{EF916714-FDA9-4340-9BB7-93C6507DD9ED}" type="sibTrans" cxnId="{2429F178-CF08-4824-84F5-A1FAAC75D3B1}">
      <dgm:prSet/>
      <dgm:spPr/>
      <dgm:t>
        <a:bodyPr/>
        <a:lstStyle/>
        <a:p>
          <a:endParaRPr lang="ru-RU"/>
        </a:p>
      </dgm:t>
    </dgm:pt>
    <dgm:pt modelId="{0D69C29E-3D07-40F8-93C5-5F105C60E526}" type="pres">
      <dgm:prSet presAssocID="{999674BC-BEAE-4689-8635-CE87FFA4FD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3D9FC7D-2BE9-4395-8B01-5E81EFC634CE}" type="pres">
      <dgm:prSet presAssocID="{999674BC-BEAE-4689-8635-CE87FFA4FDF7}" presName="Name1" presStyleCnt="0"/>
      <dgm:spPr/>
    </dgm:pt>
    <dgm:pt modelId="{E8304048-C9C5-45B7-BA4A-CAD6B685D7D7}" type="pres">
      <dgm:prSet presAssocID="{999674BC-BEAE-4689-8635-CE87FFA4FDF7}" presName="cycle" presStyleCnt="0"/>
      <dgm:spPr/>
    </dgm:pt>
    <dgm:pt modelId="{E558516A-B276-43C7-84C7-FF0BDCBA9732}" type="pres">
      <dgm:prSet presAssocID="{999674BC-BEAE-4689-8635-CE87FFA4FDF7}" presName="srcNode" presStyleLbl="node1" presStyleIdx="0" presStyleCnt="7"/>
      <dgm:spPr/>
    </dgm:pt>
    <dgm:pt modelId="{C336C082-F9B8-4C7A-8FBA-5A0F2EA2A567}" type="pres">
      <dgm:prSet presAssocID="{999674BC-BEAE-4689-8635-CE87FFA4FDF7}" presName="conn" presStyleLbl="parChTrans1D2" presStyleIdx="0" presStyleCnt="1"/>
      <dgm:spPr/>
      <dgm:t>
        <a:bodyPr/>
        <a:lstStyle/>
        <a:p>
          <a:endParaRPr lang="ru-RU"/>
        </a:p>
      </dgm:t>
    </dgm:pt>
    <dgm:pt modelId="{7F11D657-E04F-4B7D-804E-C62F68E31496}" type="pres">
      <dgm:prSet presAssocID="{999674BC-BEAE-4689-8635-CE87FFA4FDF7}" presName="extraNode" presStyleLbl="node1" presStyleIdx="0" presStyleCnt="7"/>
      <dgm:spPr/>
    </dgm:pt>
    <dgm:pt modelId="{459E5DD9-9585-4E4B-B2E6-C4C8B2AE5E36}" type="pres">
      <dgm:prSet presAssocID="{999674BC-BEAE-4689-8635-CE87FFA4FDF7}" presName="dstNode" presStyleLbl="node1" presStyleIdx="0" presStyleCnt="7"/>
      <dgm:spPr/>
    </dgm:pt>
    <dgm:pt modelId="{F8A361E7-4108-4019-B207-F3F21B30F5F2}" type="pres">
      <dgm:prSet presAssocID="{55F92BA7-80FD-4C6D-8AC1-E881E6D41EB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4ACC1-EA82-4729-AACD-B51C22FFE11A}" type="pres">
      <dgm:prSet presAssocID="{55F92BA7-80FD-4C6D-8AC1-E881E6D41EB3}" presName="accent_1" presStyleCnt="0"/>
      <dgm:spPr/>
    </dgm:pt>
    <dgm:pt modelId="{96232050-B623-4B4F-94D3-AD37F475FD79}" type="pres">
      <dgm:prSet presAssocID="{55F92BA7-80FD-4C6D-8AC1-E881E6D41EB3}" presName="accentRepeatNode" presStyleLbl="solidFgAcc1" presStyleIdx="0" presStyleCnt="7"/>
      <dgm:spPr/>
    </dgm:pt>
    <dgm:pt modelId="{C6E7E2AA-0AF5-4695-805F-C5A28B14236C}" type="pres">
      <dgm:prSet presAssocID="{729037F7-3531-4A30-B6B9-09244EC51A9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5750E-6164-494C-BD96-8785C5B23C82}" type="pres">
      <dgm:prSet presAssocID="{729037F7-3531-4A30-B6B9-09244EC51A92}" presName="accent_2" presStyleCnt="0"/>
      <dgm:spPr/>
    </dgm:pt>
    <dgm:pt modelId="{F5ADAE17-F94B-4303-AFFF-6C2B914975BE}" type="pres">
      <dgm:prSet presAssocID="{729037F7-3531-4A30-B6B9-09244EC51A92}" presName="accentRepeatNode" presStyleLbl="solidFgAcc1" presStyleIdx="1" presStyleCnt="7"/>
      <dgm:spPr/>
    </dgm:pt>
    <dgm:pt modelId="{1A8481EC-C71A-4616-9380-53984C517DDA}" type="pres">
      <dgm:prSet presAssocID="{3A75837D-F10F-4ED0-819F-FCC050F0C0A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76964-8AF2-4305-BA57-565DCCEAC792}" type="pres">
      <dgm:prSet presAssocID="{3A75837D-F10F-4ED0-819F-FCC050F0C0AB}" presName="accent_3" presStyleCnt="0"/>
      <dgm:spPr/>
    </dgm:pt>
    <dgm:pt modelId="{F902EC88-B5FA-4060-B2A9-4C4B28B88D67}" type="pres">
      <dgm:prSet presAssocID="{3A75837D-F10F-4ED0-819F-FCC050F0C0AB}" presName="accentRepeatNode" presStyleLbl="solidFgAcc1" presStyleIdx="2" presStyleCnt="7"/>
      <dgm:spPr/>
    </dgm:pt>
    <dgm:pt modelId="{BDAFD265-D0EA-4FFA-9AC4-35BA11C485CE}" type="pres">
      <dgm:prSet presAssocID="{ACBA1868-0064-4577-B627-B5FEBE17530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16FBC-0986-4E31-939D-C74D7B53DABA}" type="pres">
      <dgm:prSet presAssocID="{ACBA1868-0064-4577-B627-B5FEBE175305}" presName="accent_4" presStyleCnt="0"/>
      <dgm:spPr/>
    </dgm:pt>
    <dgm:pt modelId="{8474F5E4-59F6-446F-878F-820B47E789E5}" type="pres">
      <dgm:prSet presAssocID="{ACBA1868-0064-4577-B627-B5FEBE175305}" presName="accentRepeatNode" presStyleLbl="solidFgAcc1" presStyleIdx="3" presStyleCnt="7"/>
      <dgm:spPr/>
    </dgm:pt>
    <dgm:pt modelId="{D9273BF1-8B87-4F8E-8999-659CD798ABD8}" type="pres">
      <dgm:prSet presAssocID="{72E75512-D0EF-42F5-BC03-3E6B30ED634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E2B44-FA6B-47C9-B15C-163E2833EF00}" type="pres">
      <dgm:prSet presAssocID="{72E75512-D0EF-42F5-BC03-3E6B30ED6340}" presName="accent_5" presStyleCnt="0"/>
      <dgm:spPr/>
    </dgm:pt>
    <dgm:pt modelId="{66FAEF4A-D797-4FF8-A1BB-1A3D72C593A9}" type="pres">
      <dgm:prSet presAssocID="{72E75512-D0EF-42F5-BC03-3E6B30ED6340}" presName="accentRepeatNode" presStyleLbl="solidFgAcc1" presStyleIdx="4" presStyleCnt="7"/>
      <dgm:spPr/>
    </dgm:pt>
    <dgm:pt modelId="{8D101728-78E6-4850-BBC7-85AF785A50CA}" type="pres">
      <dgm:prSet presAssocID="{147A6C65-3545-45CD-8017-0672B2EE38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3C4F2-13F2-4D93-B218-8607AB5FEA80}" type="pres">
      <dgm:prSet presAssocID="{147A6C65-3545-45CD-8017-0672B2EE38A3}" presName="accent_6" presStyleCnt="0"/>
      <dgm:spPr/>
    </dgm:pt>
    <dgm:pt modelId="{DFE4A6EC-3BAE-40DB-8368-0B0280FF8F3C}" type="pres">
      <dgm:prSet presAssocID="{147A6C65-3545-45CD-8017-0672B2EE38A3}" presName="accentRepeatNode" presStyleLbl="solidFgAcc1" presStyleIdx="5" presStyleCnt="7"/>
      <dgm:spPr/>
    </dgm:pt>
    <dgm:pt modelId="{8D58FD42-D0CD-49B2-822C-4F67B8C2A3A1}" type="pres">
      <dgm:prSet presAssocID="{F71A463A-C0E2-45EE-85A9-D928AA12DBF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2CD31-5A7B-42FA-A96A-DB015B2CA3F7}" type="pres">
      <dgm:prSet presAssocID="{F71A463A-C0E2-45EE-85A9-D928AA12DBFC}" presName="accent_7" presStyleCnt="0"/>
      <dgm:spPr/>
    </dgm:pt>
    <dgm:pt modelId="{CC3D26AD-14A7-459B-911C-016D9F4957B7}" type="pres">
      <dgm:prSet presAssocID="{F71A463A-C0E2-45EE-85A9-D928AA12DBFC}" presName="accentRepeatNode" presStyleLbl="solidFgAcc1" presStyleIdx="6" presStyleCnt="7"/>
      <dgm:spPr/>
    </dgm:pt>
  </dgm:ptLst>
  <dgm:cxnLst>
    <dgm:cxn modelId="{8982F3D5-C425-494F-BE11-C358BB47EE05}" srcId="{999674BC-BEAE-4689-8635-CE87FFA4FDF7}" destId="{F900BC93-EADE-466B-8762-FB1C30A575A4}" srcOrd="10" destOrd="0" parTransId="{DF285263-2ADB-4ADE-80B9-5CABF9EAD3E7}" sibTransId="{841A5364-0D88-42EA-82E1-0D526D53B0C3}"/>
    <dgm:cxn modelId="{F6ADF3F1-6961-4B97-8B3C-2B590D692C54}" srcId="{999674BC-BEAE-4689-8635-CE87FFA4FDF7}" destId="{3A75837D-F10F-4ED0-819F-FCC050F0C0AB}" srcOrd="2" destOrd="0" parTransId="{9843A8DC-2FB6-417B-B203-EC0870042D0F}" sibTransId="{98E0BD73-C7B8-4603-9D54-3CADBD0F38AF}"/>
    <dgm:cxn modelId="{B9A25BE6-0547-48BE-9459-6D478B692122}" srcId="{999674BC-BEAE-4689-8635-CE87FFA4FDF7}" destId="{43962A89-F147-48CF-BDF8-8F42EDEDC203}" srcOrd="8" destOrd="0" parTransId="{27A8323D-5C27-49BD-8C88-8BF89E99EADA}" sibTransId="{509E5963-BAF8-41F5-AC8D-0369542B6C2F}"/>
    <dgm:cxn modelId="{1216F4CC-BBC3-4355-8621-1A1C2262A247}" srcId="{999674BC-BEAE-4689-8635-CE87FFA4FDF7}" destId="{1C4AE7C9-C794-4B57-802F-127A0D7068C2}" srcOrd="7" destOrd="0" parTransId="{5B19927B-9B37-4D7D-9A2A-7AC775C1CB89}" sibTransId="{0957FA56-D883-40F3-B911-3B808954B249}"/>
    <dgm:cxn modelId="{900E6EA7-4490-4F10-80DE-4375B945D526}" type="presOf" srcId="{8983CFE5-81C5-499F-B84E-CE8316E8C27E}" destId="{C336C082-F9B8-4C7A-8FBA-5A0F2EA2A567}" srcOrd="0" destOrd="0" presId="urn:microsoft.com/office/officeart/2008/layout/VerticalCurvedList"/>
    <dgm:cxn modelId="{D8BDC1CA-355B-42B7-A667-71CAF3E74B72}" type="presOf" srcId="{72E75512-D0EF-42F5-BC03-3E6B30ED6340}" destId="{D9273BF1-8B87-4F8E-8999-659CD798ABD8}" srcOrd="0" destOrd="0" presId="urn:microsoft.com/office/officeart/2008/layout/VerticalCurvedList"/>
    <dgm:cxn modelId="{74EB3D7E-147D-490F-95CC-15961020244C}" type="presOf" srcId="{55F92BA7-80FD-4C6D-8AC1-E881E6D41EB3}" destId="{F8A361E7-4108-4019-B207-F3F21B30F5F2}" srcOrd="0" destOrd="0" presId="urn:microsoft.com/office/officeart/2008/layout/VerticalCurvedList"/>
    <dgm:cxn modelId="{474D4437-D32E-49F1-B08E-A3C7B191B3CF}" srcId="{999674BC-BEAE-4689-8635-CE87FFA4FDF7}" destId="{38D764D5-528B-449E-9031-B5E71303037E}" srcOrd="11" destOrd="0" parTransId="{5B7A737C-73D2-46CA-A281-8991858853B0}" sibTransId="{24EAECF7-D983-4E61-BCB6-2BEEE0B99E12}"/>
    <dgm:cxn modelId="{B1BED40B-5043-49FA-B944-16EE5C7E342F}" srcId="{999674BC-BEAE-4689-8635-CE87FFA4FDF7}" destId="{ACBA1868-0064-4577-B627-B5FEBE175305}" srcOrd="3" destOrd="0" parTransId="{D2A5F3FE-521F-4621-8C3A-7BE0D7213B14}" sibTransId="{1193D303-2571-4D0D-8907-5C6A75DFD1AD}"/>
    <dgm:cxn modelId="{8695608D-F5F2-4B37-8AAB-A57877143EEB}" srcId="{999674BC-BEAE-4689-8635-CE87FFA4FDF7}" destId="{729037F7-3531-4A30-B6B9-09244EC51A92}" srcOrd="1" destOrd="0" parTransId="{95158B5A-6971-412E-A1FA-EC8B69DF1AFB}" sibTransId="{713682B6-60FC-4CCA-9E6A-27A0CDFECBDD}"/>
    <dgm:cxn modelId="{2CA0FA82-F51E-488C-B505-D6BB089BCD4E}" type="presOf" srcId="{999674BC-BEAE-4689-8635-CE87FFA4FDF7}" destId="{0D69C29E-3D07-40F8-93C5-5F105C60E526}" srcOrd="0" destOrd="0" presId="urn:microsoft.com/office/officeart/2008/layout/VerticalCurvedList"/>
    <dgm:cxn modelId="{E7C277AE-AED9-4438-A0A4-941F184E57A7}" type="presOf" srcId="{147A6C65-3545-45CD-8017-0672B2EE38A3}" destId="{8D101728-78E6-4850-BBC7-85AF785A50CA}" srcOrd="0" destOrd="0" presId="urn:microsoft.com/office/officeart/2008/layout/VerticalCurvedList"/>
    <dgm:cxn modelId="{D94F3A7F-678F-47E6-88B3-23A753F2F7BF}" type="presOf" srcId="{3A75837D-F10F-4ED0-819F-FCC050F0C0AB}" destId="{1A8481EC-C71A-4616-9380-53984C517DDA}" srcOrd="0" destOrd="0" presId="urn:microsoft.com/office/officeart/2008/layout/VerticalCurvedList"/>
    <dgm:cxn modelId="{066EFA7E-0A41-4419-9D28-4A03D0D67678}" srcId="{999674BC-BEAE-4689-8635-CE87FFA4FDF7}" destId="{55F92BA7-80FD-4C6D-8AC1-E881E6D41EB3}" srcOrd="0" destOrd="0" parTransId="{56194F5A-2108-4242-8FE8-C4DF63DB6C86}" sibTransId="{8983CFE5-81C5-499F-B84E-CE8316E8C27E}"/>
    <dgm:cxn modelId="{2429F178-CF08-4824-84F5-A1FAAC75D3B1}" srcId="{999674BC-BEAE-4689-8635-CE87FFA4FDF7}" destId="{147A6C65-3545-45CD-8017-0672B2EE38A3}" srcOrd="5" destOrd="0" parTransId="{330A88D4-CD2B-4522-95A8-9DDC420ABA3E}" sibTransId="{EF916714-FDA9-4340-9BB7-93C6507DD9ED}"/>
    <dgm:cxn modelId="{5FD37EB3-AAD7-43A6-BE72-2A581D8734D5}" type="presOf" srcId="{F71A463A-C0E2-45EE-85A9-D928AA12DBFC}" destId="{8D58FD42-D0CD-49B2-822C-4F67B8C2A3A1}" srcOrd="0" destOrd="0" presId="urn:microsoft.com/office/officeart/2008/layout/VerticalCurvedList"/>
    <dgm:cxn modelId="{D62C059C-9A11-4F72-BA3A-CFDE4BCB2563}" type="presOf" srcId="{729037F7-3531-4A30-B6B9-09244EC51A92}" destId="{C6E7E2AA-0AF5-4695-805F-C5A28B14236C}" srcOrd="0" destOrd="0" presId="urn:microsoft.com/office/officeart/2008/layout/VerticalCurvedList"/>
    <dgm:cxn modelId="{871F3076-D871-4E10-894F-19A5BD975996}" srcId="{999674BC-BEAE-4689-8635-CE87FFA4FDF7}" destId="{A38411B0-AF6E-4526-A052-1069C3EDEAE1}" srcOrd="9" destOrd="0" parTransId="{624FAAFD-E71B-4A65-91D5-AE514729E903}" sibTransId="{46C3CA3F-ADBF-4C11-8FB2-F6DFD397147F}"/>
    <dgm:cxn modelId="{629661FB-A8A7-42A7-AB50-43A157916F0A}" type="presOf" srcId="{ACBA1868-0064-4577-B627-B5FEBE175305}" destId="{BDAFD265-D0EA-4FFA-9AC4-35BA11C485CE}" srcOrd="0" destOrd="0" presId="urn:microsoft.com/office/officeart/2008/layout/VerticalCurvedList"/>
    <dgm:cxn modelId="{70DC4E6C-3B4B-4796-8D6E-07110A59AB49}" srcId="{999674BC-BEAE-4689-8635-CE87FFA4FDF7}" destId="{72E75512-D0EF-42F5-BC03-3E6B30ED6340}" srcOrd="4" destOrd="0" parTransId="{E02B5D41-00E3-449A-A3BE-57BD66F3C1CE}" sibTransId="{B4AF4AE6-10D0-473F-82C6-95D6228D2307}"/>
    <dgm:cxn modelId="{DFF16285-847B-4F47-B51E-1968B02355F3}" srcId="{999674BC-BEAE-4689-8635-CE87FFA4FDF7}" destId="{F71A463A-C0E2-45EE-85A9-D928AA12DBFC}" srcOrd="6" destOrd="0" parTransId="{4AB0E47F-05EE-4703-B24E-32E7C94AF6EA}" sibTransId="{544D61A3-D968-4417-9BE8-9A7DAB51755C}"/>
    <dgm:cxn modelId="{09A21940-B14E-40AF-A4FE-7EA2FAD1A0DF}" type="presParOf" srcId="{0D69C29E-3D07-40F8-93C5-5F105C60E526}" destId="{53D9FC7D-2BE9-4395-8B01-5E81EFC634CE}" srcOrd="0" destOrd="0" presId="urn:microsoft.com/office/officeart/2008/layout/VerticalCurvedList"/>
    <dgm:cxn modelId="{618165F0-0C7A-4879-B513-83FDA7759E06}" type="presParOf" srcId="{53D9FC7D-2BE9-4395-8B01-5E81EFC634CE}" destId="{E8304048-C9C5-45B7-BA4A-CAD6B685D7D7}" srcOrd="0" destOrd="0" presId="urn:microsoft.com/office/officeart/2008/layout/VerticalCurvedList"/>
    <dgm:cxn modelId="{A97ADAAF-2CB4-4490-89AF-12AAD0FDE80F}" type="presParOf" srcId="{E8304048-C9C5-45B7-BA4A-CAD6B685D7D7}" destId="{E558516A-B276-43C7-84C7-FF0BDCBA9732}" srcOrd="0" destOrd="0" presId="urn:microsoft.com/office/officeart/2008/layout/VerticalCurvedList"/>
    <dgm:cxn modelId="{65002253-8572-4A54-A86A-6ECE070CBCD5}" type="presParOf" srcId="{E8304048-C9C5-45B7-BA4A-CAD6B685D7D7}" destId="{C336C082-F9B8-4C7A-8FBA-5A0F2EA2A567}" srcOrd="1" destOrd="0" presId="urn:microsoft.com/office/officeart/2008/layout/VerticalCurvedList"/>
    <dgm:cxn modelId="{BF47EBD8-97F1-48BE-ADE9-A16342391474}" type="presParOf" srcId="{E8304048-C9C5-45B7-BA4A-CAD6B685D7D7}" destId="{7F11D657-E04F-4B7D-804E-C62F68E31496}" srcOrd="2" destOrd="0" presId="urn:microsoft.com/office/officeart/2008/layout/VerticalCurvedList"/>
    <dgm:cxn modelId="{49CA029B-DBD2-457C-817F-6A54A02239D9}" type="presParOf" srcId="{E8304048-C9C5-45B7-BA4A-CAD6B685D7D7}" destId="{459E5DD9-9585-4E4B-B2E6-C4C8B2AE5E36}" srcOrd="3" destOrd="0" presId="urn:microsoft.com/office/officeart/2008/layout/VerticalCurvedList"/>
    <dgm:cxn modelId="{EDE5361D-7475-4EDF-B835-9C86260EA031}" type="presParOf" srcId="{53D9FC7D-2BE9-4395-8B01-5E81EFC634CE}" destId="{F8A361E7-4108-4019-B207-F3F21B30F5F2}" srcOrd="1" destOrd="0" presId="urn:microsoft.com/office/officeart/2008/layout/VerticalCurvedList"/>
    <dgm:cxn modelId="{FFC713B1-3CA2-461B-90AF-F85563C49381}" type="presParOf" srcId="{53D9FC7D-2BE9-4395-8B01-5E81EFC634CE}" destId="{2924ACC1-EA82-4729-AACD-B51C22FFE11A}" srcOrd="2" destOrd="0" presId="urn:microsoft.com/office/officeart/2008/layout/VerticalCurvedList"/>
    <dgm:cxn modelId="{C9888819-0F3B-48B7-AE72-4B05AFC3D572}" type="presParOf" srcId="{2924ACC1-EA82-4729-AACD-B51C22FFE11A}" destId="{96232050-B623-4B4F-94D3-AD37F475FD79}" srcOrd="0" destOrd="0" presId="urn:microsoft.com/office/officeart/2008/layout/VerticalCurvedList"/>
    <dgm:cxn modelId="{2BBE6E96-8E23-4FD2-97E2-6D1F0368A982}" type="presParOf" srcId="{53D9FC7D-2BE9-4395-8B01-5E81EFC634CE}" destId="{C6E7E2AA-0AF5-4695-805F-C5A28B14236C}" srcOrd="3" destOrd="0" presId="urn:microsoft.com/office/officeart/2008/layout/VerticalCurvedList"/>
    <dgm:cxn modelId="{EEC56174-374A-490C-ABAA-051116A66C2D}" type="presParOf" srcId="{53D9FC7D-2BE9-4395-8B01-5E81EFC634CE}" destId="{E395750E-6164-494C-BD96-8785C5B23C82}" srcOrd="4" destOrd="0" presId="urn:microsoft.com/office/officeart/2008/layout/VerticalCurvedList"/>
    <dgm:cxn modelId="{72F57BB3-B8A7-4A5F-AB8D-2A8713960D20}" type="presParOf" srcId="{E395750E-6164-494C-BD96-8785C5B23C82}" destId="{F5ADAE17-F94B-4303-AFFF-6C2B914975BE}" srcOrd="0" destOrd="0" presId="urn:microsoft.com/office/officeart/2008/layout/VerticalCurvedList"/>
    <dgm:cxn modelId="{93E93880-A95C-4A01-980E-9E6BAF471017}" type="presParOf" srcId="{53D9FC7D-2BE9-4395-8B01-5E81EFC634CE}" destId="{1A8481EC-C71A-4616-9380-53984C517DDA}" srcOrd="5" destOrd="0" presId="urn:microsoft.com/office/officeart/2008/layout/VerticalCurvedList"/>
    <dgm:cxn modelId="{02A44859-7252-4BE0-9A2A-9F1095E665E4}" type="presParOf" srcId="{53D9FC7D-2BE9-4395-8B01-5E81EFC634CE}" destId="{E6C76964-8AF2-4305-BA57-565DCCEAC792}" srcOrd="6" destOrd="0" presId="urn:microsoft.com/office/officeart/2008/layout/VerticalCurvedList"/>
    <dgm:cxn modelId="{70972976-784C-44C8-B857-FB3AEA0C7277}" type="presParOf" srcId="{E6C76964-8AF2-4305-BA57-565DCCEAC792}" destId="{F902EC88-B5FA-4060-B2A9-4C4B28B88D67}" srcOrd="0" destOrd="0" presId="urn:microsoft.com/office/officeart/2008/layout/VerticalCurvedList"/>
    <dgm:cxn modelId="{323D7B97-A339-4348-810D-F8CFD6B5F064}" type="presParOf" srcId="{53D9FC7D-2BE9-4395-8B01-5E81EFC634CE}" destId="{BDAFD265-D0EA-4FFA-9AC4-35BA11C485CE}" srcOrd="7" destOrd="0" presId="urn:microsoft.com/office/officeart/2008/layout/VerticalCurvedList"/>
    <dgm:cxn modelId="{01301735-71EA-4C1A-ABFA-CEF7C6054EC8}" type="presParOf" srcId="{53D9FC7D-2BE9-4395-8B01-5E81EFC634CE}" destId="{A9B16FBC-0986-4E31-939D-C74D7B53DABA}" srcOrd="8" destOrd="0" presId="urn:microsoft.com/office/officeart/2008/layout/VerticalCurvedList"/>
    <dgm:cxn modelId="{38A001A8-B432-4111-99FC-EDA4A8F7463F}" type="presParOf" srcId="{A9B16FBC-0986-4E31-939D-C74D7B53DABA}" destId="{8474F5E4-59F6-446F-878F-820B47E789E5}" srcOrd="0" destOrd="0" presId="urn:microsoft.com/office/officeart/2008/layout/VerticalCurvedList"/>
    <dgm:cxn modelId="{59C179A0-A0E3-4D64-826E-342C4EF8494B}" type="presParOf" srcId="{53D9FC7D-2BE9-4395-8B01-5E81EFC634CE}" destId="{D9273BF1-8B87-4F8E-8999-659CD798ABD8}" srcOrd="9" destOrd="0" presId="urn:microsoft.com/office/officeart/2008/layout/VerticalCurvedList"/>
    <dgm:cxn modelId="{88951657-6122-44E9-A955-C174A2CFD673}" type="presParOf" srcId="{53D9FC7D-2BE9-4395-8B01-5E81EFC634CE}" destId="{1EBE2B44-FA6B-47C9-B15C-163E2833EF00}" srcOrd="10" destOrd="0" presId="urn:microsoft.com/office/officeart/2008/layout/VerticalCurvedList"/>
    <dgm:cxn modelId="{1E76726B-4845-41D2-A92B-1EA837F85699}" type="presParOf" srcId="{1EBE2B44-FA6B-47C9-B15C-163E2833EF00}" destId="{66FAEF4A-D797-4FF8-A1BB-1A3D72C593A9}" srcOrd="0" destOrd="0" presId="urn:microsoft.com/office/officeart/2008/layout/VerticalCurvedList"/>
    <dgm:cxn modelId="{F4E8AF34-E601-4F03-9AE8-37F2DF808850}" type="presParOf" srcId="{53D9FC7D-2BE9-4395-8B01-5E81EFC634CE}" destId="{8D101728-78E6-4850-BBC7-85AF785A50CA}" srcOrd="11" destOrd="0" presId="urn:microsoft.com/office/officeart/2008/layout/VerticalCurvedList"/>
    <dgm:cxn modelId="{FB7BE650-9B99-42CB-A6B5-5FDB26AF4FA9}" type="presParOf" srcId="{53D9FC7D-2BE9-4395-8B01-5E81EFC634CE}" destId="{0893C4F2-13F2-4D93-B218-8607AB5FEA80}" srcOrd="12" destOrd="0" presId="urn:microsoft.com/office/officeart/2008/layout/VerticalCurvedList"/>
    <dgm:cxn modelId="{6157325C-6357-4F72-919C-AF4686161EB8}" type="presParOf" srcId="{0893C4F2-13F2-4D93-B218-8607AB5FEA80}" destId="{DFE4A6EC-3BAE-40DB-8368-0B0280FF8F3C}" srcOrd="0" destOrd="0" presId="urn:microsoft.com/office/officeart/2008/layout/VerticalCurvedList"/>
    <dgm:cxn modelId="{EBCA32AC-0310-46F9-B1F7-B28025F9BD4E}" type="presParOf" srcId="{53D9FC7D-2BE9-4395-8B01-5E81EFC634CE}" destId="{8D58FD42-D0CD-49B2-822C-4F67B8C2A3A1}" srcOrd="13" destOrd="0" presId="urn:microsoft.com/office/officeart/2008/layout/VerticalCurvedList"/>
    <dgm:cxn modelId="{ED825802-45E1-4F01-B610-08BBB71349B3}" type="presParOf" srcId="{53D9FC7D-2BE9-4395-8B01-5E81EFC634CE}" destId="{70D2CD31-5A7B-42FA-A96A-DB015B2CA3F7}" srcOrd="14" destOrd="0" presId="urn:microsoft.com/office/officeart/2008/layout/VerticalCurvedList"/>
    <dgm:cxn modelId="{CA49A5BB-803C-455F-A1A0-841EA1623315}" type="presParOf" srcId="{70D2CD31-5A7B-42FA-A96A-DB015B2CA3F7}" destId="{CC3D26AD-14A7-459B-911C-016D9F4957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EFE84-96F9-4F7E-BFB0-25AD813D053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32FE57-4A35-4014-88C1-7BF37B1CA93D}">
      <dgm:prSet phldrT="[Текст]"/>
      <dgm:spPr>
        <a:solidFill>
          <a:schemeClr val="accent5">
            <a:lumMod val="75000"/>
          </a:schemeClr>
        </a:solidFill>
        <a:ln w="571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ОВЗ</a:t>
          </a:r>
          <a:endParaRPr lang="ru-RU" dirty="0"/>
        </a:p>
      </dgm:t>
    </dgm:pt>
    <dgm:pt modelId="{1857DF82-9199-4434-9B50-B84A0FE79C68}" type="parTrans" cxnId="{06A64D0A-0390-4C72-A1D6-719462032BFA}">
      <dgm:prSet/>
      <dgm:spPr/>
      <dgm:t>
        <a:bodyPr/>
        <a:lstStyle/>
        <a:p>
          <a:endParaRPr lang="ru-RU"/>
        </a:p>
      </dgm:t>
    </dgm:pt>
    <dgm:pt modelId="{35C4830D-437D-4BA9-9BE7-D11F957DCAE7}" type="sibTrans" cxnId="{06A64D0A-0390-4C72-A1D6-719462032BFA}">
      <dgm:prSet/>
      <dgm:spPr/>
      <dgm:t>
        <a:bodyPr/>
        <a:lstStyle/>
        <a:p>
          <a:endParaRPr lang="ru-RU"/>
        </a:p>
      </dgm:t>
    </dgm:pt>
    <dgm:pt modelId="{AD5C2DD7-2831-4CBD-B396-E919B29224E1}">
      <dgm:prSet phldrT="[Текст]"/>
      <dgm:spPr>
        <a:solidFill>
          <a:schemeClr val="accent5">
            <a:lumMod val="75000"/>
          </a:schemeClr>
        </a:solidFill>
        <a:ln w="571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Сельской местности </a:t>
          </a:r>
          <a:endParaRPr lang="ru-RU" dirty="0"/>
        </a:p>
      </dgm:t>
    </dgm:pt>
    <dgm:pt modelId="{3C86EA4D-A77D-4744-8BCF-128B9AF7A1CF}" type="parTrans" cxnId="{D1A90532-F81C-40A2-A369-D43EAF390A6F}">
      <dgm:prSet/>
      <dgm:spPr/>
      <dgm:t>
        <a:bodyPr/>
        <a:lstStyle/>
        <a:p>
          <a:endParaRPr lang="ru-RU"/>
        </a:p>
      </dgm:t>
    </dgm:pt>
    <dgm:pt modelId="{5BF1EFC1-F48C-45C1-936B-91605646FEF5}" type="sibTrans" cxnId="{D1A90532-F81C-40A2-A369-D43EAF390A6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1F280D2-BC1E-4C6F-97B3-E8B365BF2F20}">
      <dgm:prSet phldrT="[Текст]"/>
      <dgm:spPr>
        <a:solidFill>
          <a:schemeClr val="accent5">
            <a:lumMod val="75000"/>
          </a:schemeClr>
        </a:solidFill>
        <a:ln w="571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Трудная ситуация</a:t>
          </a:r>
          <a:endParaRPr lang="ru-RU" dirty="0"/>
        </a:p>
      </dgm:t>
    </dgm:pt>
    <dgm:pt modelId="{8E57A8BF-C185-4E14-8FFF-9F751C1BD39D}" type="parTrans" cxnId="{E2C70821-63B2-452C-B41E-9B2860149973}">
      <dgm:prSet/>
      <dgm:spPr/>
      <dgm:t>
        <a:bodyPr/>
        <a:lstStyle/>
        <a:p>
          <a:endParaRPr lang="ru-RU"/>
        </a:p>
      </dgm:t>
    </dgm:pt>
    <dgm:pt modelId="{913185D9-1FA3-411D-8A79-F98AF07BC590}" type="sibTrans" cxnId="{E2C70821-63B2-452C-B41E-9B2860149973}">
      <dgm:prSet/>
      <dgm:spPr/>
      <dgm:t>
        <a:bodyPr/>
        <a:lstStyle/>
        <a:p>
          <a:endParaRPr lang="ru-RU"/>
        </a:p>
      </dgm:t>
    </dgm:pt>
    <dgm:pt modelId="{48F89DD6-886A-4456-A465-9D480E8CC122}">
      <dgm:prSet phldrT="[Текст]"/>
      <dgm:spPr>
        <a:solidFill>
          <a:schemeClr val="accent5">
            <a:lumMod val="75000"/>
          </a:schemeClr>
        </a:solidFill>
        <a:ln w="571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Одаренные</a:t>
          </a:r>
          <a:endParaRPr lang="ru-RU" dirty="0"/>
        </a:p>
      </dgm:t>
    </dgm:pt>
    <dgm:pt modelId="{68E852EE-96E3-4A13-A13D-C4E1CF9A3F30}" type="parTrans" cxnId="{7D03C4BB-E26F-4382-BF24-D73D331EBA27}">
      <dgm:prSet/>
      <dgm:spPr/>
      <dgm:t>
        <a:bodyPr/>
        <a:lstStyle/>
        <a:p>
          <a:endParaRPr lang="ru-RU"/>
        </a:p>
      </dgm:t>
    </dgm:pt>
    <dgm:pt modelId="{0EE4DF49-A57D-4FFE-B072-20F9607358A3}" type="sibTrans" cxnId="{7D03C4BB-E26F-4382-BF24-D73D331EBA27}">
      <dgm:prSet/>
      <dgm:spPr/>
      <dgm:t>
        <a:bodyPr/>
        <a:lstStyle/>
        <a:p>
          <a:endParaRPr lang="ru-RU"/>
        </a:p>
      </dgm:t>
    </dgm:pt>
    <dgm:pt modelId="{3506D0A5-1D8A-4AD9-953C-97D317F68936}">
      <dgm:prSet phldrT="[Текст]"/>
      <dgm:spPr>
        <a:solidFill>
          <a:schemeClr val="accent5">
            <a:lumMod val="75000"/>
          </a:schemeClr>
        </a:solidFill>
        <a:ln w="571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Малых городов</a:t>
          </a:r>
          <a:endParaRPr lang="ru-RU" dirty="0"/>
        </a:p>
      </dgm:t>
    </dgm:pt>
    <dgm:pt modelId="{FE8BA69D-EC57-4547-962C-351672321416}" type="parTrans" cxnId="{366D233A-4A0A-4C9D-9853-DA023A48FC08}">
      <dgm:prSet/>
      <dgm:spPr/>
      <dgm:t>
        <a:bodyPr/>
        <a:lstStyle/>
        <a:p>
          <a:endParaRPr lang="ru-RU"/>
        </a:p>
      </dgm:t>
    </dgm:pt>
    <dgm:pt modelId="{95D63015-7B52-4504-B618-E82832EDD3BD}" type="sibTrans" cxnId="{366D233A-4A0A-4C9D-9853-DA023A48FC08}">
      <dgm:prSet/>
      <dgm:spPr/>
      <dgm:t>
        <a:bodyPr/>
        <a:lstStyle/>
        <a:p>
          <a:endParaRPr lang="ru-RU"/>
        </a:p>
      </dgm:t>
    </dgm:pt>
    <dgm:pt modelId="{CAAB448D-C70D-4019-BF12-8948EC24CFEB}">
      <dgm:prSet/>
      <dgm:spPr>
        <a:solidFill>
          <a:schemeClr val="accent5">
            <a:lumMod val="75000"/>
          </a:schemeClr>
        </a:solidFill>
        <a:ln w="571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И другие…</a:t>
          </a:r>
          <a:endParaRPr lang="ru-RU" dirty="0"/>
        </a:p>
      </dgm:t>
    </dgm:pt>
    <dgm:pt modelId="{5731E814-B83A-400D-8776-8E539BAE71AD}" type="parTrans" cxnId="{42FFD70B-9D33-4575-8A12-378FBF4AF88D}">
      <dgm:prSet/>
      <dgm:spPr/>
      <dgm:t>
        <a:bodyPr/>
        <a:lstStyle/>
        <a:p>
          <a:endParaRPr lang="ru-RU"/>
        </a:p>
      </dgm:t>
    </dgm:pt>
    <dgm:pt modelId="{F0F75084-DAE0-4361-9FEC-E4C4157F2280}" type="sibTrans" cxnId="{42FFD70B-9D33-4575-8A12-378FBF4AF88D}">
      <dgm:prSet/>
      <dgm:spPr/>
      <dgm:t>
        <a:bodyPr/>
        <a:lstStyle/>
        <a:p>
          <a:endParaRPr lang="ru-RU"/>
        </a:p>
      </dgm:t>
    </dgm:pt>
    <dgm:pt modelId="{ED94EB56-1C0B-48EF-8594-27A5A1C2AD06}" type="pres">
      <dgm:prSet presAssocID="{149EFE84-96F9-4F7E-BFB0-25AD813D05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0350EF-D472-422D-B71D-C0C55B0F3041}" type="pres">
      <dgm:prSet presAssocID="{9F32FE57-4A35-4014-88C1-7BF37B1CA9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5D9E2-B552-4F65-B055-CA4635EDBF5F}" type="pres">
      <dgm:prSet presAssocID="{9F32FE57-4A35-4014-88C1-7BF37B1CA93D}" presName="spNode" presStyleCnt="0"/>
      <dgm:spPr/>
    </dgm:pt>
    <dgm:pt modelId="{0C4485A3-116B-4C02-BE53-4B046D68EF2D}" type="pres">
      <dgm:prSet presAssocID="{35C4830D-437D-4BA9-9BE7-D11F957DCAE7}" presName="sibTrans" presStyleLbl="sibTrans1D1" presStyleIdx="0" presStyleCnt="6"/>
      <dgm:spPr/>
      <dgm:t>
        <a:bodyPr/>
        <a:lstStyle/>
        <a:p>
          <a:endParaRPr lang="ru-RU"/>
        </a:p>
      </dgm:t>
    </dgm:pt>
    <dgm:pt modelId="{8C7B7285-5050-44D2-BF96-7CF83D85AEB9}" type="pres">
      <dgm:prSet presAssocID="{AD5C2DD7-2831-4CBD-B396-E919B29224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8C04F-EEAF-4DEE-B9B4-600A84B7E5AF}" type="pres">
      <dgm:prSet presAssocID="{AD5C2DD7-2831-4CBD-B396-E919B29224E1}" presName="spNode" presStyleCnt="0"/>
      <dgm:spPr/>
    </dgm:pt>
    <dgm:pt modelId="{EF98DED9-061E-46EE-A8D1-8EF9CBA9A869}" type="pres">
      <dgm:prSet presAssocID="{5BF1EFC1-F48C-45C1-936B-91605646FEF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49F5866-DB14-4C20-AEE2-80DB9502A0CF}" type="pres">
      <dgm:prSet presAssocID="{B1F280D2-BC1E-4C6F-97B3-E8B365BF2F2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2AD59-57A2-4C9E-B48B-C0F54B2F3609}" type="pres">
      <dgm:prSet presAssocID="{B1F280D2-BC1E-4C6F-97B3-E8B365BF2F20}" presName="spNode" presStyleCnt="0"/>
      <dgm:spPr/>
    </dgm:pt>
    <dgm:pt modelId="{59030751-E0B3-4E64-AB8D-3C7A9782F0AE}" type="pres">
      <dgm:prSet presAssocID="{913185D9-1FA3-411D-8A79-F98AF07BC59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B46DAB2C-5996-4963-B2FD-B63AEBCC5B76}" type="pres">
      <dgm:prSet presAssocID="{CAAB448D-C70D-4019-BF12-8948EC24CFE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1885E-9698-4D78-9436-3C96B15F84C2}" type="pres">
      <dgm:prSet presAssocID="{CAAB448D-C70D-4019-BF12-8948EC24CFEB}" presName="spNode" presStyleCnt="0"/>
      <dgm:spPr/>
    </dgm:pt>
    <dgm:pt modelId="{DA7BB12C-DFE5-442B-8858-492659590807}" type="pres">
      <dgm:prSet presAssocID="{F0F75084-DAE0-4361-9FEC-E4C4157F2280}" presName="sibTrans" presStyleLbl="sibTrans1D1" presStyleIdx="3" presStyleCnt="6"/>
      <dgm:spPr/>
      <dgm:t>
        <a:bodyPr/>
        <a:lstStyle/>
        <a:p>
          <a:endParaRPr lang="ru-RU"/>
        </a:p>
      </dgm:t>
    </dgm:pt>
    <dgm:pt modelId="{5424FA6C-D0E3-410A-A30B-DE2CDFA6FCAA}" type="pres">
      <dgm:prSet presAssocID="{48F89DD6-886A-4456-A465-9D480E8CC12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80788-7A08-4B83-9719-33EEFE27563F}" type="pres">
      <dgm:prSet presAssocID="{48F89DD6-886A-4456-A465-9D480E8CC122}" presName="spNode" presStyleCnt="0"/>
      <dgm:spPr/>
    </dgm:pt>
    <dgm:pt modelId="{EB0B511E-A9DD-4B0D-9C9A-3F0A33CFB135}" type="pres">
      <dgm:prSet presAssocID="{0EE4DF49-A57D-4FFE-B072-20F9607358A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3313A618-7A78-4745-A606-392BC62BD370}" type="pres">
      <dgm:prSet presAssocID="{3506D0A5-1D8A-4AD9-953C-97D317F6893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F39CD-0227-4338-B018-8C6E961783B4}" type="pres">
      <dgm:prSet presAssocID="{3506D0A5-1D8A-4AD9-953C-97D317F68936}" presName="spNode" presStyleCnt="0"/>
      <dgm:spPr/>
    </dgm:pt>
    <dgm:pt modelId="{5F93A5E4-3933-4591-A9D1-AFDF2FA11881}" type="pres">
      <dgm:prSet presAssocID="{95D63015-7B52-4504-B618-E82832EDD3BD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10623E19-27EF-4A54-9C06-60578EDAA5B6}" type="presOf" srcId="{F0F75084-DAE0-4361-9FEC-E4C4157F2280}" destId="{DA7BB12C-DFE5-442B-8858-492659590807}" srcOrd="0" destOrd="0" presId="urn:microsoft.com/office/officeart/2005/8/layout/cycle6"/>
    <dgm:cxn modelId="{D1A90532-F81C-40A2-A369-D43EAF390A6F}" srcId="{149EFE84-96F9-4F7E-BFB0-25AD813D0532}" destId="{AD5C2DD7-2831-4CBD-B396-E919B29224E1}" srcOrd="1" destOrd="0" parTransId="{3C86EA4D-A77D-4744-8BCF-128B9AF7A1CF}" sibTransId="{5BF1EFC1-F48C-45C1-936B-91605646FEF5}"/>
    <dgm:cxn modelId="{7E0754E1-7C08-4357-8F5D-45145F53A1E8}" type="presOf" srcId="{95D63015-7B52-4504-B618-E82832EDD3BD}" destId="{5F93A5E4-3933-4591-A9D1-AFDF2FA11881}" srcOrd="0" destOrd="0" presId="urn:microsoft.com/office/officeart/2005/8/layout/cycle6"/>
    <dgm:cxn modelId="{278C02A7-28D1-4F41-905E-A1F7F2C3B0A7}" type="presOf" srcId="{3506D0A5-1D8A-4AD9-953C-97D317F68936}" destId="{3313A618-7A78-4745-A606-392BC62BD370}" srcOrd="0" destOrd="0" presId="urn:microsoft.com/office/officeart/2005/8/layout/cycle6"/>
    <dgm:cxn modelId="{9C377A8E-6DAA-464B-A42D-7A405BBBC26A}" type="presOf" srcId="{913185D9-1FA3-411D-8A79-F98AF07BC590}" destId="{59030751-E0B3-4E64-AB8D-3C7A9782F0AE}" srcOrd="0" destOrd="0" presId="urn:microsoft.com/office/officeart/2005/8/layout/cycle6"/>
    <dgm:cxn modelId="{06A64D0A-0390-4C72-A1D6-719462032BFA}" srcId="{149EFE84-96F9-4F7E-BFB0-25AD813D0532}" destId="{9F32FE57-4A35-4014-88C1-7BF37B1CA93D}" srcOrd="0" destOrd="0" parTransId="{1857DF82-9199-4434-9B50-B84A0FE79C68}" sibTransId="{35C4830D-437D-4BA9-9BE7-D11F957DCAE7}"/>
    <dgm:cxn modelId="{3A16E224-C485-4520-8E8B-AC58AAFAE5F5}" type="presOf" srcId="{5BF1EFC1-F48C-45C1-936B-91605646FEF5}" destId="{EF98DED9-061E-46EE-A8D1-8EF9CBA9A869}" srcOrd="0" destOrd="0" presId="urn:microsoft.com/office/officeart/2005/8/layout/cycle6"/>
    <dgm:cxn modelId="{FC97DB5D-03C4-4B00-A14D-EEB9FA68CB8F}" type="presOf" srcId="{9F32FE57-4A35-4014-88C1-7BF37B1CA93D}" destId="{650350EF-D472-422D-B71D-C0C55B0F3041}" srcOrd="0" destOrd="0" presId="urn:microsoft.com/office/officeart/2005/8/layout/cycle6"/>
    <dgm:cxn modelId="{E2C70821-63B2-452C-B41E-9B2860149973}" srcId="{149EFE84-96F9-4F7E-BFB0-25AD813D0532}" destId="{B1F280D2-BC1E-4C6F-97B3-E8B365BF2F20}" srcOrd="2" destOrd="0" parTransId="{8E57A8BF-C185-4E14-8FFF-9F751C1BD39D}" sibTransId="{913185D9-1FA3-411D-8A79-F98AF07BC590}"/>
    <dgm:cxn modelId="{30D4BA2F-F918-4B51-99C3-1D3B94D9CD79}" type="presOf" srcId="{AD5C2DD7-2831-4CBD-B396-E919B29224E1}" destId="{8C7B7285-5050-44D2-BF96-7CF83D85AEB9}" srcOrd="0" destOrd="0" presId="urn:microsoft.com/office/officeart/2005/8/layout/cycle6"/>
    <dgm:cxn modelId="{42FFD70B-9D33-4575-8A12-378FBF4AF88D}" srcId="{149EFE84-96F9-4F7E-BFB0-25AD813D0532}" destId="{CAAB448D-C70D-4019-BF12-8948EC24CFEB}" srcOrd="3" destOrd="0" parTransId="{5731E814-B83A-400D-8776-8E539BAE71AD}" sibTransId="{F0F75084-DAE0-4361-9FEC-E4C4157F2280}"/>
    <dgm:cxn modelId="{CCB8E88F-7AFF-4140-A4E8-2BA8417D1796}" type="presOf" srcId="{35C4830D-437D-4BA9-9BE7-D11F957DCAE7}" destId="{0C4485A3-116B-4C02-BE53-4B046D68EF2D}" srcOrd="0" destOrd="0" presId="urn:microsoft.com/office/officeart/2005/8/layout/cycle6"/>
    <dgm:cxn modelId="{58B192EE-65F5-4EF1-BE1D-952B69E94FB2}" type="presOf" srcId="{CAAB448D-C70D-4019-BF12-8948EC24CFEB}" destId="{B46DAB2C-5996-4963-B2FD-B63AEBCC5B76}" srcOrd="0" destOrd="0" presId="urn:microsoft.com/office/officeart/2005/8/layout/cycle6"/>
    <dgm:cxn modelId="{7D03C4BB-E26F-4382-BF24-D73D331EBA27}" srcId="{149EFE84-96F9-4F7E-BFB0-25AD813D0532}" destId="{48F89DD6-886A-4456-A465-9D480E8CC122}" srcOrd="4" destOrd="0" parTransId="{68E852EE-96E3-4A13-A13D-C4E1CF9A3F30}" sibTransId="{0EE4DF49-A57D-4FFE-B072-20F9607358A3}"/>
    <dgm:cxn modelId="{FDD39881-6433-48F4-B5C7-1B4FAD3FEB5B}" type="presOf" srcId="{149EFE84-96F9-4F7E-BFB0-25AD813D0532}" destId="{ED94EB56-1C0B-48EF-8594-27A5A1C2AD06}" srcOrd="0" destOrd="0" presId="urn:microsoft.com/office/officeart/2005/8/layout/cycle6"/>
    <dgm:cxn modelId="{AE9C0FE7-5361-481C-886D-EA2029B46991}" type="presOf" srcId="{B1F280D2-BC1E-4C6F-97B3-E8B365BF2F20}" destId="{649F5866-DB14-4C20-AEE2-80DB9502A0CF}" srcOrd="0" destOrd="0" presId="urn:microsoft.com/office/officeart/2005/8/layout/cycle6"/>
    <dgm:cxn modelId="{339F6BA5-8C24-4112-9444-0661024CDA05}" type="presOf" srcId="{0EE4DF49-A57D-4FFE-B072-20F9607358A3}" destId="{EB0B511E-A9DD-4B0D-9C9A-3F0A33CFB135}" srcOrd="0" destOrd="0" presId="urn:microsoft.com/office/officeart/2005/8/layout/cycle6"/>
    <dgm:cxn modelId="{1015CE2E-7C77-49B4-B3A3-F83CFEE0FAF0}" type="presOf" srcId="{48F89DD6-886A-4456-A465-9D480E8CC122}" destId="{5424FA6C-D0E3-410A-A30B-DE2CDFA6FCAA}" srcOrd="0" destOrd="0" presId="urn:microsoft.com/office/officeart/2005/8/layout/cycle6"/>
    <dgm:cxn modelId="{366D233A-4A0A-4C9D-9853-DA023A48FC08}" srcId="{149EFE84-96F9-4F7E-BFB0-25AD813D0532}" destId="{3506D0A5-1D8A-4AD9-953C-97D317F68936}" srcOrd="5" destOrd="0" parTransId="{FE8BA69D-EC57-4547-962C-351672321416}" sibTransId="{95D63015-7B52-4504-B618-E82832EDD3BD}"/>
    <dgm:cxn modelId="{A62BABD1-FDF8-4B66-83FB-25EC8DD09716}" type="presParOf" srcId="{ED94EB56-1C0B-48EF-8594-27A5A1C2AD06}" destId="{650350EF-D472-422D-B71D-C0C55B0F3041}" srcOrd="0" destOrd="0" presId="urn:microsoft.com/office/officeart/2005/8/layout/cycle6"/>
    <dgm:cxn modelId="{01A22225-CFB4-4C01-BE47-B9B1853BD176}" type="presParOf" srcId="{ED94EB56-1C0B-48EF-8594-27A5A1C2AD06}" destId="{81A5D9E2-B552-4F65-B055-CA4635EDBF5F}" srcOrd="1" destOrd="0" presId="urn:microsoft.com/office/officeart/2005/8/layout/cycle6"/>
    <dgm:cxn modelId="{58A9DA4F-DDB7-48DA-8E91-4835DC8E0714}" type="presParOf" srcId="{ED94EB56-1C0B-48EF-8594-27A5A1C2AD06}" destId="{0C4485A3-116B-4C02-BE53-4B046D68EF2D}" srcOrd="2" destOrd="0" presId="urn:microsoft.com/office/officeart/2005/8/layout/cycle6"/>
    <dgm:cxn modelId="{6CBF4565-600C-45C2-A4CB-AF7F9AB98044}" type="presParOf" srcId="{ED94EB56-1C0B-48EF-8594-27A5A1C2AD06}" destId="{8C7B7285-5050-44D2-BF96-7CF83D85AEB9}" srcOrd="3" destOrd="0" presId="urn:microsoft.com/office/officeart/2005/8/layout/cycle6"/>
    <dgm:cxn modelId="{5FF529AD-82D4-4BB2-BB1D-DB282D18DFF5}" type="presParOf" srcId="{ED94EB56-1C0B-48EF-8594-27A5A1C2AD06}" destId="{8B28C04F-EEAF-4DEE-B9B4-600A84B7E5AF}" srcOrd="4" destOrd="0" presId="urn:microsoft.com/office/officeart/2005/8/layout/cycle6"/>
    <dgm:cxn modelId="{4023A297-0516-4685-954B-EB2F27C2602F}" type="presParOf" srcId="{ED94EB56-1C0B-48EF-8594-27A5A1C2AD06}" destId="{EF98DED9-061E-46EE-A8D1-8EF9CBA9A869}" srcOrd="5" destOrd="0" presId="urn:microsoft.com/office/officeart/2005/8/layout/cycle6"/>
    <dgm:cxn modelId="{FAD43A62-8102-4970-81C5-AF035103BDD4}" type="presParOf" srcId="{ED94EB56-1C0B-48EF-8594-27A5A1C2AD06}" destId="{649F5866-DB14-4C20-AEE2-80DB9502A0CF}" srcOrd="6" destOrd="0" presId="urn:microsoft.com/office/officeart/2005/8/layout/cycle6"/>
    <dgm:cxn modelId="{A014300C-7A53-4D8F-8C97-F39EE1BF47CE}" type="presParOf" srcId="{ED94EB56-1C0B-48EF-8594-27A5A1C2AD06}" destId="{7212AD59-57A2-4C9E-B48B-C0F54B2F3609}" srcOrd="7" destOrd="0" presId="urn:microsoft.com/office/officeart/2005/8/layout/cycle6"/>
    <dgm:cxn modelId="{0EDE3D05-2E28-485F-AE97-9ED5934BC8B8}" type="presParOf" srcId="{ED94EB56-1C0B-48EF-8594-27A5A1C2AD06}" destId="{59030751-E0B3-4E64-AB8D-3C7A9782F0AE}" srcOrd="8" destOrd="0" presId="urn:microsoft.com/office/officeart/2005/8/layout/cycle6"/>
    <dgm:cxn modelId="{2DE63ABE-9205-4D32-A669-6BCDBE622E7F}" type="presParOf" srcId="{ED94EB56-1C0B-48EF-8594-27A5A1C2AD06}" destId="{B46DAB2C-5996-4963-B2FD-B63AEBCC5B76}" srcOrd="9" destOrd="0" presId="urn:microsoft.com/office/officeart/2005/8/layout/cycle6"/>
    <dgm:cxn modelId="{C9964851-C711-4C61-B740-CFC82126EA78}" type="presParOf" srcId="{ED94EB56-1C0B-48EF-8594-27A5A1C2AD06}" destId="{6D61885E-9698-4D78-9436-3C96B15F84C2}" srcOrd="10" destOrd="0" presId="urn:microsoft.com/office/officeart/2005/8/layout/cycle6"/>
    <dgm:cxn modelId="{D2FB9930-17F6-44DC-A29C-918E11DD4D6D}" type="presParOf" srcId="{ED94EB56-1C0B-48EF-8594-27A5A1C2AD06}" destId="{DA7BB12C-DFE5-442B-8858-492659590807}" srcOrd="11" destOrd="0" presId="urn:microsoft.com/office/officeart/2005/8/layout/cycle6"/>
    <dgm:cxn modelId="{7D4F01F6-5143-4473-825B-09471335DA4B}" type="presParOf" srcId="{ED94EB56-1C0B-48EF-8594-27A5A1C2AD06}" destId="{5424FA6C-D0E3-410A-A30B-DE2CDFA6FCAA}" srcOrd="12" destOrd="0" presId="urn:microsoft.com/office/officeart/2005/8/layout/cycle6"/>
    <dgm:cxn modelId="{45FCA238-B3EA-45CA-83D1-CBF773254955}" type="presParOf" srcId="{ED94EB56-1C0B-48EF-8594-27A5A1C2AD06}" destId="{4D980788-7A08-4B83-9719-33EEFE27563F}" srcOrd="13" destOrd="0" presId="urn:microsoft.com/office/officeart/2005/8/layout/cycle6"/>
    <dgm:cxn modelId="{9D67F4A5-7E3F-449E-A31D-A80D58B82422}" type="presParOf" srcId="{ED94EB56-1C0B-48EF-8594-27A5A1C2AD06}" destId="{EB0B511E-A9DD-4B0D-9C9A-3F0A33CFB135}" srcOrd="14" destOrd="0" presId="urn:microsoft.com/office/officeart/2005/8/layout/cycle6"/>
    <dgm:cxn modelId="{04B077E7-35C0-4169-B68B-B1B4623DA6AD}" type="presParOf" srcId="{ED94EB56-1C0B-48EF-8594-27A5A1C2AD06}" destId="{3313A618-7A78-4745-A606-392BC62BD370}" srcOrd="15" destOrd="0" presId="urn:microsoft.com/office/officeart/2005/8/layout/cycle6"/>
    <dgm:cxn modelId="{E3DCAB46-7173-44A8-A3EC-CDD20A079C78}" type="presParOf" srcId="{ED94EB56-1C0B-48EF-8594-27A5A1C2AD06}" destId="{382F39CD-0227-4338-B018-8C6E961783B4}" srcOrd="16" destOrd="0" presId="urn:microsoft.com/office/officeart/2005/8/layout/cycle6"/>
    <dgm:cxn modelId="{8B41CEA0-B80A-44EC-90F2-5618B5552A44}" type="presParOf" srcId="{ED94EB56-1C0B-48EF-8594-27A5A1C2AD06}" destId="{5F93A5E4-3933-4591-A9D1-AFDF2FA1188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1397F5-538E-450C-97E0-739A4EFB8B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93D90E7-ABFB-4243-9BDD-328921841F1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2"/>
              </a:solidFill>
            </a:rPr>
            <a:t>Создание инновационных востребованных  дистанционных программ и программ, реализуемых в сетевой форме по всем направленностям</a:t>
          </a:r>
        </a:p>
        <a:p>
          <a:r>
            <a:rPr lang="ru-RU" sz="2000" dirty="0" smtClean="0">
              <a:solidFill>
                <a:schemeClr val="tx2"/>
              </a:solidFill>
            </a:rPr>
            <a:t>дополнительного образования</a:t>
          </a:r>
          <a:endParaRPr lang="ru-RU" sz="2000" dirty="0">
            <a:solidFill>
              <a:schemeClr val="tx2"/>
            </a:solidFill>
          </a:endParaRPr>
        </a:p>
      </dgm:t>
    </dgm:pt>
    <dgm:pt modelId="{9964657C-C3F0-4D0C-862E-1A2E6AD61FB8}" type="parTrans" cxnId="{8AAAA942-EAE8-4AC4-980F-690B46DB7098}">
      <dgm:prSet/>
      <dgm:spPr/>
      <dgm:t>
        <a:bodyPr/>
        <a:lstStyle/>
        <a:p>
          <a:endParaRPr lang="ru-RU"/>
        </a:p>
      </dgm:t>
    </dgm:pt>
    <dgm:pt modelId="{368BD34E-F359-4FF4-ACB2-28A3F2D0E738}" type="sibTrans" cxnId="{8AAAA942-EAE8-4AC4-980F-690B46DB7098}">
      <dgm:prSet/>
      <dgm:spPr/>
      <dgm:t>
        <a:bodyPr/>
        <a:lstStyle/>
        <a:p>
          <a:endParaRPr lang="ru-RU"/>
        </a:p>
      </dgm:t>
    </dgm:pt>
    <dgm:pt modelId="{443683D3-F0D7-45D9-97AA-B36ADA1CB27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2"/>
              </a:solidFill>
            </a:rPr>
            <a:t>Развитие </a:t>
          </a:r>
        </a:p>
        <a:p>
          <a:r>
            <a:rPr lang="ru-RU" sz="2000" dirty="0" smtClean="0">
              <a:solidFill>
                <a:schemeClr val="tx2"/>
              </a:solidFill>
            </a:rPr>
            <a:t>частно-государственного партнерства и конкурентной среды </a:t>
          </a:r>
        </a:p>
        <a:p>
          <a:r>
            <a:rPr lang="ru-RU" sz="2000" dirty="0" smtClean="0">
              <a:solidFill>
                <a:schemeClr val="tx2"/>
              </a:solidFill>
            </a:rPr>
            <a:t>в реализации дополнительных общеобразовательных программ</a:t>
          </a:r>
          <a:endParaRPr lang="ru-RU" sz="2000" dirty="0">
            <a:solidFill>
              <a:schemeClr val="tx2"/>
            </a:solidFill>
          </a:endParaRPr>
        </a:p>
      </dgm:t>
    </dgm:pt>
    <dgm:pt modelId="{D9213993-2A7E-41D6-BE12-C54FDBCFB376}" type="parTrans" cxnId="{BDD98527-B243-4346-A1A1-752A6C81638C}">
      <dgm:prSet/>
      <dgm:spPr/>
      <dgm:t>
        <a:bodyPr/>
        <a:lstStyle/>
        <a:p>
          <a:endParaRPr lang="ru-RU"/>
        </a:p>
      </dgm:t>
    </dgm:pt>
    <dgm:pt modelId="{07E7EC7C-193C-4763-B76E-1B348F383C5D}" type="sibTrans" cxnId="{BDD98527-B243-4346-A1A1-752A6C81638C}">
      <dgm:prSet/>
      <dgm:spPr/>
      <dgm:t>
        <a:bodyPr/>
        <a:lstStyle/>
        <a:p>
          <a:endParaRPr lang="ru-RU"/>
        </a:p>
      </dgm:t>
    </dgm:pt>
    <dgm:pt modelId="{5C7EE93B-C362-48B7-84B7-13180B462232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2"/>
              </a:solidFill>
            </a:rPr>
            <a:t>Устойчивое развитие системы дополнительного образования детей,</a:t>
          </a:r>
        </a:p>
        <a:p>
          <a:r>
            <a:rPr lang="ru-RU" sz="2000" dirty="0" smtClean="0">
              <a:solidFill>
                <a:schemeClr val="tx2"/>
              </a:solidFill>
            </a:rPr>
            <a:t>обеспечивающей выполнение Указов Президента Российской Федерации</a:t>
          </a:r>
          <a:endParaRPr lang="ru-RU" sz="2000" dirty="0">
            <a:solidFill>
              <a:schemeClr val="tx2"/>
            </a:solidFill>
          </a:endParaRPr>
        </a:p>
      </dgm:t>
    </dgm:pt>
    <dgm:pt modelId="{B215B6C4-A22A-4D30-9D42-2498648F76C2}" type="parTrans" cxnId="{6A93F3DD-E33A-4438-B56E-CE41D903CC3E}">
      <dgm:prSet/>
      <dgm:spPr/>
      <dgm:t>
        <a:bodyPr/>
        <a:lstStyle/>
        <a:p>
          <a:endParaRPr lang="ru-RU"/>
        </a:p>
      </dgm:t>
    </dgm:pt>
    <dgm:pt modelId="{5D951917-69BF-46FC-8213-210599D49357}" type="sibTrans" cxnId="{6A93F3DD-E33A-4438-B56E-CE41D903CC3E}">
      <dgm:prSet/>
      <dgm:spPr/>
      <dgm:t>
        <a:bodyPr/>
        <a:lstStyle/>
        <a:p>
          <a:endParaRPr lang="ru-RU"/>
        </a:p>
      </dgm:t>
    </dgm:pt>
    <dgm:pt modelId="{644B3CDA-66D6-4657-968C-6143C38A0019}" type="pres">
      <dgm:prSet presAssocID="{281397F5-538E-450C-97E0-739A4EFB8B00}" presName="CompostProcess" presStyleCnt="0">
        <dgm:presLayoutVars>
          <dgm:dir/>
          <dgm:resizeHandles val="exact"/>
        </dgm:presLayoutVars>
      </dgm:prSet>
      <dgm:spPr/>
    </dgm:pt>
    <dgm:pt modelId="{693A67D6-1599-4679-9DA9-4F4997C1C734}" type="pres">
      <dgm:prSet presAssocID="{281397F5-538E-450C-97E0-739A4EFB8B00}" presName="arrow" presStyleLbl="bgShp" presStyleIdx="0" presStyleCnt="1" custLinFactNeighborX="-11" custLinFactNeighborY="13281"/>
      <dgm:spPr>
        <a:solidFill>
          <a:schemeClr val="bg2">
            <a:lumMod val="25000"/>
          </a:schemeClr>
        </a:solidFill>
      </dgm:spPr>
    </dgm:pt>
    <dgm:pt modelId="{DF197327-2CDB-4EF7-8C4E-28776C8AC62D}" type="pres">
      <dgm:prSet presAssocID="{281397F5-538E-450C-97E0-739A4EFB8B00}" presName="linearProcess" presStyleCnt="0"/>
      <dgm:spPr/>
    </dgm:pt>
    <dgm:pt modelId="{BE6CCF1F-7999-497D-9612-D4E2042DC076}" type="pres">
      <dgm:prSet presAssocID="{F93D90E7-ABFB-4243-9BDD-328921841F10}" presName="textNode" presStyleLbl="node1" presStyleIdx="0" presStyleCnt="3" custScaleX="107734" custScaleY="161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52DDA-0EBA-4459-824E-C88324EEE065}" type="pres">
      <dgm:prSet presAssocID="{368BD34E-F359-4FF4-ACB2-28A3F2D0E738}" presName="sibTrans" presStyleCnt="0"/>
      <dgm:spPr/>
    </dgm:pt>
    <dgm:pt modelId="{EC8C5DC1-439A-4BD3-A11B-8EC6262FDC3D}" type="pres">
      <dgm:prSet presAssocID="{443683D3-F0D7-45D9-97AA-B36ADA1CB278}" presName="textNode" presStyleLbl="node1" presStyleIdx="1" presStyleCnt="3" custScaleX="103216" custScaleY="159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A7F69-B5B4-45E7-A959-E694FBDC8EE3}" type="pres">
      <dgm:prSet presAssocID="{07E7EC7C-193C-4763-B76E-1B348F383C5D}" presName="sibTrans" presStyleCnt="0"/>
      <dgm:spPr/>
    </dgm:pt>
    <dgm:pt modelId="{15E8856B-6C40-404B-8312-36245C4DE959}" type="pres">
      <dgm:prSet presAssocID="{5C7EE93B-C362-48B7-84B7-13180B462232}" presName="textNode" presStyleLbl="node1" presStyleIdx="2" presStyleCnt="3" custScaleX="101240" custScaleY="162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211AE6-1827-43FC-8E0D-28EC1D0562FE}" type="presOf" srcId="{281397F5-538E-450C-97E0-739A4EFB8B00}" destId="{644B3CDA-66D6-4657-968C-6143C38A0019}" srcOrd="0" destOrd="0" presId="urn:microsoft.com/office/officeart/2005/8/layout/hProcess9"/>
    <dgm:cxn modelId="{6A93F3DD-E33A-4438-B56E-CE41D903CC3E}" srcId="{281397F5-538E-450C-97E0-739A4EFB8B00}" destId="{5C7EE93B-C362-48B7-84B7-13180B462232}" srcOrd="2" destOrd="0" parTransId="{B215B6C4-A22A-4D30-9D42-2498648F76C2}" sibTransId="{5D951917-69BF-46FC-8213-210599D49357}"/>
    <dgm:cxn modelId="{8AAAA942-EAE8-4AC4-980F-690B46DB7098}" srcId="{281397F5-538E-450C-97E0-739A4EFB8B00}" destId="{F93D90E7-ABFB-4243-9BDD-328921841F10}" srcOrd="0" destOrd="0" parTransId="{9964657C-C3F0-4D0C-862E-1A2E6AD61FB8}" sibTransId="{368BD34E-F359-4FF4-ACB2-28A3F2D0E738}"/>
    <dgm:cxn modelId="{90FD037A-D027-4E55-A73C-94BC65402930}" type="presOf" srcId="{443683D3-F0D7-45D9-97AA-B36ADA1CB278}" destId="{EC8C5DC1-439A-4BD3-A11B-8EC6262FDC3D}" srcOrd="0" destOrd="0" presId="urn:microsoft.com/office/officeart/2005/8/layout/hProcess9"/>
    <dgm:cxn modelId="{833377DB-66AE-4B09-A1A7-CD3F46112698}" type="presOf" srcId="{5C7EE93B-C362-48B7-84B7-13180B462232}" destId="{15E8856B-6C40-404B-8312-36245C4DE959}" srcOrd="0" destOrd="0" presId="urn:microsoft.com/office/officeart/2005/8/layout/hProcess9"/>
    <dgm:cxn modelId="{BDD98527-B243-4346-A1A1-752A6C81638C}" srcId="{281397F5-538E-450C-97E0-739A4EFB8B00}" destId="{443683D3-F0D7-45D9-97AA-B36ADA1CB278}" srcOrd="1" destOrd="0" parTransId="{D9213993-2A7E-41D6-BE12-C54FDBCFB376}" sibTransId="{07E7EC7C-193C-4763-B76E-1B348F383C5D}"/>
    <dgm:cxn modelId="{29277B94-DC1D-42F5-9425-FFC74F2DA317}" type="presOf" srcId="{F93D90E7-ABFB-4243-9BDD-328921841F10}" destId="{BE6CCF1F-7999-497D-9612-D4E2042DC076}" srcOrd="0" destOrd="0" presId="urn:microsoft.com/office/officeart/2005/8/layout/hProcess9"/>
    <dgm:cxn modelId="{740CB12E-865B-46A7-A9D7-4EE974A6E5F0}" type="presParOf" srcId="{644B3CDA-66D6-4657-968C-6143C38A0019}" destId="{693A67D6-1599-4679-9DA9-4F4997C1C734}" srcOrd="0" destOrd="0" presId="urn:microsoft.com/office/officeart/2005/8/layout/hProcess9"/>
    <dgm:cxn modelId="{173AC8AA-347F-46DA-929A-9D021423383C}" type="presParOf" srcId="{644B3CDA-66D6-4657-968C-6143C38A0019}" destId="{DF197327-2CDB-4EF7-8C4E-28776C8AC62D}" srcOrd="1" destOrd="0" presId="urn:microsoft.com/office/officeart/2005/8/layout/hProcess9"/>
    <dgm:cxn modelId="{C4F89DD3-73CD-4745-B09A-CDAC67027770}" type="presParOf" srcId="{DF197327-2CDB-4EF7-8C4E-28776C8AC62D}" destId="{BE6CCF1F-7999-497D-9612-D4E2042DC076}" srcOrd="0" destOrd="0" presId="urn:microsoft.com/office/officeart/2005/8/layout/hProcess9"/>
    <dgm:cxn modelId="{A930E66B-81B2-4438-AF8E-294DDE976E7F}" type="presParOf" srcId="{DF197327-2CDB-4EF7-8C4E-28776C8AC62D}" destId="{67B52DDA-0EBA-4459-824E-C88324EEE065}" srcOrd="1" destOrd="0" presId="urn:microsoft.com/office/officeart/2005/8/layout/hProcess9"/>
    <dgm:cxn modelId="{6752386E-AABE-4267-882A-00C7FA406BA4}" type="presParOf" srcId="{DF197327-2CDB-4EF7-8C4E-28776C8AC62D}" destId="{EC8C5DC1-439A-4BD3-A11B-8EC6262FDC3D}" srcOrd="2" destOrd="0" presId="urn:microsoft.com/office/officeart/2005/8/layout/hProcess9"/>
    <dgm:cxn modelId="{45EFEBA5-DE1E-47E1-9DD1-93CC56F7EFD5}" type="presParOf" srcId="{DF197327-2CDB-4EF7-8C4E-28776C8AC62D}" destId="{BBFA7F69-B5B4-45E7-A959-E694FBDC8EE3}" srcOrd="3" destOrd="0" presId="urn:microsoft.com/office/officeart/2005/8/layout/hProcess9"/>
    <dgm:cxn modelId="{4FF27D2E-2CBC-4698-ADD5-9809FF32A26F}" type="presParOf" srcId="{DF197327-2CDB-4EF7-8C4E-28776C8AC62D}" destId="{15E8856B-6C40-404B-8312-36245C4DE95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6C082-F9B8-4C7A-8FBA-5A0F2EA2A567}">
      <dsp:nvSpPr>
        <dsp:cNvPr id="0" name=""/>
        <dsp:cNvSpPr/>
      </dsp:nvSpPr>
      <dsp:spPr>
        <a:xfrm>
          <a:off x="-6423228" y="-983192"/>
          <a:ext cx="7651222" cy="7651222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361E7-4108-4019-B207-F3F21B30F5F2}">
      <dsp:nvSpPr>
        <dsp:cNvPr id="0" name=""/>
        <dsp:cNvSpPr/>
      </dsp:nvSpPr>
      <dsp:spPr>
        <a:xfrm>
          <a:off x="398791" y="258432"/>
          <a:ext cx="9613371" cy="51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0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РМЦ И МОЦ</a:t>
          </a:r>
          <a:endParaRPr lang="ru-RU" sz="1600" kern="1200" dirty="0"/>
        </a:p>
      </dsp:txBody>
      <dsp:txXfrm>
        <a:off x="398791" y="258432"/>
        <a:ext cx="9613371" cy="516638"/>
      </dsp:txXfrm>
    </dsp:sp>
    <dsp:sp modelId="{96232050-B623-4B4F-94D3-AD37F475FD79}">
      <dsp:nvSpPr>
        <dsp:cNvPr id="0" name=""/>
        <dsp:cNvSpPr/>
      </dsp:nvSpPr>
      <dsp:spPr>
        <a:xfrm>
          <a:off x="75892" y="193852"/>
          <a:ext cx="645797" cy="645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7E2AA-0AF5-4695-805F-C5A28B14236C}">
      <dsp:nvSpPr>
        <dsp:cNvPr id="0" name=""/>
        <dsp:cNvSpPr/>
      </dsp:nvSpPr>
      <dsp:spPr>
        <a:xfrm>
          <a:off x="866653" y="1033844"/>
          <a:ext cx="9145508" cy="51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0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инвентаризации ресурсов образовательных организаций</a:t>
          </a:r>
          <a:endParaRPr lang="ru-RU" sz="1600" kern="1200" dirty="0"/>
        </a:p>
      </dsp:txBody>
      <dsp:txXfrm>
        <a:off x="866653" y="1033844"/>
        <a:ext cx="9145508" cy="516638"/>
      </dsp:txXfrm>
    </dsp:sp>
    <dsp:sp modelId="{F5ADAE17-F94B-4303-AFFF-6C2B914975BE}">
      <dsp:nvSpPr>
        <dsp:cNvPr id="0" name=""/>
        <dsp:cNvSpPr/>
      </dsp:nvSpPr>
      <dsp:spPr>
        <a:xfrm>
          <a:off x="543754" y="969264"/>
          <a:ext cx="645797" cy="645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481EC-C71A-4616-9380-53984C517DDA}">
      <dsp:nvSpPr>
        <dsp:cNvPr id="0" name=""/>
        <dsp:cNvSpPr/>
      </dsp:nvSpPr>
      <dsp:spPr>
        <a:xfrm>
          <a:off x="1123039" y="1808688"/>
          <a:ext cx="8889122" cy="51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0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Внедрение модели персонифицированного финансирования дополнительного образования детей</a:t>
          </a:r>
          <a:endParaRPr lang="ru-RU" sz="1600" kern="1200" dirty="0"/>
        </a:p>
      </dsp:txBody>
      <dsp:txXfrm>
        <a:off x="1123039" y="1808688"/>
        <a:ext cx="8889122" cy="516638"/>
      </dsp:txXfrm>
    </dsp:sp>
    <dsp:sp modelId="{F902EC88-B5FA-4060-B2A9-4C4B28B88D67}">
      <dsp:nvSpPr>
        <dsp:cNvPr id="0" name=""/>
        <dsp:cNvSpPr/>
      </dsp:nvSpPr>
      <dsp:spPr>
        <a:xfrm>
          <a:off x="800140" y="1744108"/>
          <a:ext cx="645797" cy="645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FD265-D0EA-4FFA-9AC4-35BA11C485CE}">
      <dsp:nvSpPr>
        <dsp:cNvPr id="0" name=""/>
        <dsp:cNvSpPr/>
      </dsp:nvSpPr>
      <dsp:spPr>
        <a:xfrm>
          <a:off x="1204901" y="2584099"/>
          <a:ext cx="8807260" cy="51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0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регионального общедоступного навигатора дополнительных общеобразовательных программ</a:t>
          </a:r>
          <a:endParaRPr lang="ru-RU" sz="1600" kern="1200" dirty="0"/>
        </a:p>
      </dsp:txBody>
      <dsp:txXfrm>
        <a:off x="1204901" y="2584099"/>
        <a:ext cx="8807260" cy="516638"/>
      </dsp:txXfrm>
    </dsp:sp>
    <dsp:sp modelId="{8474F5E4-59F6-446F-878F-820B47E789E5}">
      <dsp:nvSpPr>
        <dsp:cNvPr id="0" name=""/>
        <dsp:cNvSpPr/>
      </dsp:nvSpPr>
      <dsp:spPr>
        <a:xfrm>
          <a:off x="882002" y="2519520"/>
          <a:ext cx="645797" cy="645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73BF1-8B87-4F8E-8999-659CD798ABD8}">
      <dsp:nvSpPr>
        <dsp:cNvPr id="0" name=""/>
        <dsp:cNvSpPr/>
      </dsp:nvSpPr>
      <dsp:spPr>
        <a:xfrm>
          <a:off x="1123039" y="3359511"/>
          <a:ext cx="8889122" cy="51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0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Совершенствование профессионального мастерства педагогических и управленческих кадров</a:t>
          </a:r>
          <a:endParaRPr lang="ru-RU" sz="1600" kern="1200" dirty="0"/>
        </a:p>
      </dsp:txBody>
      <dsp:txXfrm>
        <a:off x="1123039" y="3359511"/>
        <a:ext cx="8889122" cy="516638"/>
      </dsp:txXfrm>
    </dsp:sp>
    <dsp:sp modelId="{66FAEF4A-D797-4FF8-A1BB-1A3D72C593A9}">
      <dsp:nvSpPr>
        <dsp:cNvPr id="0" name=""/>
        <dsp:cNvSpPr/>
      </dsp:nvSpPr>
      <dsp:spPr>
        <a:xfrm>
          <a:off x="800140" y="3294932"/>
          <a:ext cx="645797" cy="645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01728-78E6-4850-BBC7-85AF785A50CA}">
      <dsp:nvSpPr>
        <dsp:cNvPr id="0" name=""/>
        <dsp:cNvSpPr/>
      </dsp:nvSpPr>
      <dsp:spPr>
        <a:xfrm>
          <a:off x="866653" y="4134355"/>
          <a:ext cx="9145508" cy="51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0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Реализация дополнительных общеобразовательных программ в сетевой форме</a:t>
          </a:r>
          <a:endParaRPr lang="ru-RU" sz="1600" kern="1200" dirty="0"/>
        </a:p>
      </dsp:txBody>
      <dsp:txXfrm>
        <a:off x="866653" y="4134355"/>
        <a:ext cx="9145508" cy="516638"/>
      </dsp:txXfrm>
    </dsp:sp>
    <dsp:sp modelId="{DFE4A6EC-3BAE-40DB-8368-0B0280FF8F3C}">
      <dsp:nvSpPr>
        <dsp:cNvPr id="0" name=""/>
        <dsp:cNvSpPr/>
      </dsp:nvSpPr>
      <dsp:spPr>
        <a:xfrm>
          <a:off x="543754" y="4069775"/>
          <a:ext cx="645797" cy="645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8FD42-D0CD-49B2-822C-4F67B8C2A3A1}">
      <dsp:nvSpPr>
        <dsp:cNvPr id="0" name=""/>
        <dsp:cNvSpPr/>
      </dsp:nvSpPr>
      <dsp:spPr>
        <a:xfrm>
          <a:off x="398791" y="4909767"/>
          <a:ext cx="9613371" cy="51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0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Внедрение модели обеспечения доступности дополнительного образования</a:t>
          </a:r>
          <a:endParaRPr lang="ru-RU" sz="1600" kern="1200" dirty="0"/>
        </a:p>
      </dsp:txBody>
      <dsp:txXfrm>
        <a:off x="398791" y="4909767"/>
        <a:ext cx="9613371" cy="516638"/>
      </dsp:txXfrm>
    </dsp:sp>
    <dsp:sp modelId="{CC3D26AD-14A7-459B-911C-016D9F4957B7}">
      <dsp:nvSpPr>
        <dsp:cNvPr id="0" name=""/>
        <dsp:cNvSpPr/>
      </dsp:nvSpPr>
      <dsp:spPr>
        <a:xfrm>
          <a:off x="75892" y="4845187"/>
          <a:ext cx="645797" cy="645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0350EF-D472-422D-B71D-C0C55B0F3041}">
      <dsp:nvSpPr>
        <dsp:cNvPr id="0" name=""/>
        <dsp:cNvSpPr/>
      </dsp:nvSpPr>
      <dsp:spPr>
        <a:xfrm>
          <a:off x="3908773" y="2065"/>
          <a:ext cx="1458429" cy="947979"/>
        </a:xfrm>
        <a:prstGeom prst="roundRect">
          <a:avLst/>
        </a:prstGeom>
        <a:solidFill>
          <a:schemeClr val="accent5">
            <a:lumMod val="75000"/>
          </a:schemeClr>
        </a:solidFill>
        <a:ln w="5715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ОВЗ</a:t>
          </a:r>
          <a:endParaRPr lang="ru-RU" sz="1700" kern="1200" dirty="0"/>
        </a:p>
      </dsp:txBody>
      <dsp:txXfrm>
        <a:off x="3908773" y="2065"/>
        <a:ext cx="1458429" cy="947979"/>
      </dsp:txXfrm>
    </dsp:sp>
    <dsp:sp modelId="{0C4485A3-116B-4C02-BE53-4B046D68EF2D}">
      <dsp:nvSpPr>
        <dsp:cNvPr id="0" name=""/>
        <dsp:cNvSpPr/>
      </dsp:nvSpPr>
      <dsp:spPr>
        <a:xfrm>
          <a:off x="2404709" y="476054"/>
          <a:ext cx="4466557" cy="4466557"/>
        </a:xfrm>
        <a:custGeom>
          <a:avLst/>
          <a:gdLst/>
          <a:ahLst/>
          <a:cxnLst/>
          <a:rect l="0" t="0" r="0" b="0"/>
          <a:pathLst>
            <a:path>
              <a:moveTo>
                <a:pt x="2971812" y="125649"/>
              </a:moveTo>
              <a:arcTo wR="2233278" hR="2233278" stAng="17358658" swAng="1501109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B7285-5050-44D2-BF96-7CF83D85AEB9}">
      <dsp:nvSpPr>
        <dsp:cNvPr id="0" name=""/>
        <dsp:cNvSpPr/>
      </dsp:nvSpPr>
      <dsp:spPr>
        <a:xfrm>
          <a:off x="5842849" y="1118704"/>
          <a:ext cx="1458429" cy="947979"/>
        </a:xfrm>
        <a:prstGeom prst="roundRect">
          <a:avLst/>
        </a:prstGeom>
        <a:solidFill>
          <a:schemeClr val="accent5">
            <a:lumMod val="75000"/>
          </a:schemeClr>
        </a:solidFill>
        <a:ln w="5715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Сельской местности </a:t>
          </a:r>
          <a:endParaRPr lang="ru-RU" sz="1700" kern="1200" dirty="0"/>
        </a:p>
      </dsp:txBody>
      <dsp:txXfrm>
        <a:off x="5842849" y="1118704"/>
        <a:ext cx="1458429" cy="947979"/>
      </dsp:txXfrm>
    </dsp:sp>
    <dsp:sp modelId="{EF98DED9-061E-46EE-A8D1-8EF9CBA9A869}">
      <dsp:nvSpPr>
        <dsp:cNvPr id="0" name=""/>
        <dsp:cNvSpPr/>
      </dsp:nvSpPr>
      <dsp:spPr>
        <a:xfrm>
          <a:off x="2404709" y="476054"/>
          <a:ext cx="4466557" cy="4466557"/>
        </a:xfrm>
        <a:custGeom>
          <a:avLst/>
          <a:gdLst/>
          <a:ahLst/>
          <a:cxnLst/>
          <a:rect l="0" t="0" r="0" b="0"/>
          <a:pathLst>
            <a:path>
              <a:moveTo>
                <a:pt x="4375758" y="1602948"/>
              </a:moveTo>
              <a:arcTo wR="2233278" hR="2233278" stAng="20616349" swAng="1967302"/>
            </a:path>
          </a:pathLst>
        </a:custGeom>
        <a:noFill/>
        <a:ln w="6350" cap="rnd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F5866-DB14-4C20-AEE2-80DB9502A0CF}">
      <dsp:nvSpPr>
        <dsp:cNvPr id="0" name=""/>
        <dsp:cNvSpPr/>
      </dsp:nvSpPr>
      <dsp:spPr>
        <a:xfrm>
          <a:off x="5842849" y="3351983"/>
          <a:ext cx="1458429" cy="947979"/>
        </a:xfrm>
        <a:prstGeom prst="roundRect">
          <a:avLst/>
        </a:prstGeom>
        <a:solidFill>
          <a:schemeClr val="accent5">
            <a:lumMod val="75000"/>
          </a:schemeClr>
        </a:solidFill>
        <a:ln w="5715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Трудная ситуация</a:t>
          </a:r>
          <a:endParaRPr lang="ru-RU" sz="1700" kern="1200" dirty="0"/>
        </a:p>
      </dsp:txBody>
      <dsp:txXfrm>
        <a:off x="5842849" y="3351983"/>
        <a:ext cx="1458429" cy="947979"/>
      </dsp:txXfrm>
    </dsp:sp>
    <dsp:sp modelId="{59030751-E0B3-4E64-AB8D-3C7A9782F0AE}">
      <dsp:nvSpPr>
        <dsp:cNvPr id="0" name=""/>
        <dsp:cNvSpPr/>
      </dsp:nvSpPr>
      <dsp:spPr>
        <a:xfrm>
          <a:off x="2404709" y="476054"/>
          <a:ext cx="4466557" cy="4466557"/>
        </a:xfrm>
        <a:custGeom>
          <a:avLst/>
          <a:gdLst/>
          <a:ahLst/>
          <a:cxnLst/>
          <a:rect l="0" t="0" r="0" b="0"/>
          <a:pathLst>
            <a:path>
              <a:moveTo>
                <a:pt x="3793855" y="3830818"/>
              </a:moveTo>
              <a:arcTo wR="2233278" hR="2233278" stAng="2740233" swAng="1501109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DAB2C-5996-4963-B2FD-B63AEBCC5B76}">
      <dsp:nvSpPr>
        <dsp:cNvPr id="0" name=""/>
        <dsp:cNvSpPr/>
      </dsp:nvSpPr>
      <dsp:spPr>
        <a:xfrm>
          <a:off x="3908773" y="4468622"/>
          <a:ext cx="1458429" cy="947979"/>
        </a:xfrm>
        <a:prstGeom prst="roundRect">
          <a:avLst/>
        </a:prstGeom>
        <a:solidFill>
          <a:schemeClr val="accent5">
            <a:lumMod val="75000"/>
          </a:schemeClr>
        </a:solidFill>
        <a:ln w="5715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 другие…</a:t>
          </a:r>
          <a:endParaRPr lang="ru-RU" sz="1700" kern="1200" dirty="0"/>
        </a:p>
      </dsp:txBody>
      <dsp:txXfrm>
        <a:off x="3908773" y="4468622"/>
        <a:ext cx="1458429" cy="947979"/>
      </dsp:txXfrm>
    </dsp:sp>
    <dsp:sp modelId="{DA7BB12C-DFE5-442B-8858-492659590807}">
      <dsp:nvSpPr>
        <dsp:cNvPr id="0" name=""/>
        <dsp:cNvSpPr/>
      </dsp:nvSpPr>
      <dsp:spPr>
        <a:xfrm>
          <a:off x="2404709" y="476054"/>
          <a:ext cx="4466557" cy="4466557"/>
        </a:xfrm>
        <a:custGeom>
          <a:avLst/>
          <a:gdLst/>
          <a:ahLst/>
          <a:cxnLst/>
          <a:rect l="0" t="0" r="0" b="0"/>
          <a:pathLst>
            <a:path>
              <a:moveTo>
                <a:pt x="1494744" y="4340907"/>
              </a:moveTo>
              <a:arcTo wR="2233278" hR="2233278" stAng="6558658" swAng="1501109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4FA6C-D0E3-410A-A30B-DE2CDFA6FCAA}">
      <dsp:nvSpPr>
        <dsp:cNvPr id="0" name=""/>
        <dsp:cNvSpPr/>
      </dsp:nvSpPr>
      <dsp:spPr>
        <a:xfrm>
          <a:off x="1974697" y="3351983"/>
          <a:ext cx="1458429" cy="947979"/>
        </a:xfrm>
        <a:prstGeom prst="roundRect">
          <a:avLst/>
        </a:prstGeom>
        <a:solidFill>
          <a:schemeClr val="accent5">
            <a:lumMod val="75000"/>
          </a:schemeClr>
        </a:solidFill>
        <a:ln w="5715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Одаренные</a:t>
          </a:r>
          <a:endParaRPr lang="ru-RU" sz="1700" kern="1200" dirty="0"/>
        </a:p>
      </dsp:txBody>
      <dsp:txXfrm>
        <a:off x="1974697" y="3351983"/>
        <a:ext cx="1458429" cy="947979"/>
      </dsp:txXfrm>
    </dsp:sp>
    <dsp:sp modelId="{EB0B511E-A9DD-4B0D-9C9A-3F0A33CFB135}">
      <dsp:nvSpPr>
        <dsp:cNvPr id="0" name=""/>
        <dsp:cNvSpPr/>
      </dsp:nvSpPr>
      <dsp:spPr>
        <a:xfrm>
          <a:off x="2404709" y="476054"/>
          <a:ext cx="4466557" cy="4466557"/>
        </a:xfrm>
        <a:custGeom>
          <a:avLst/>
          <a:gdLst/>
          <a:ahLst/>
          <a:cxnLst/>
          <a:rect l="0" t="0" r="0" b="0"/>
          <a:pathLst>
            <a:path>
              <a:moveTo>
                <a:pt x="90799" y="2863608"/>
              </a:moveTo>
              <a:arcTo wR="2233278" hR="2233278" stAng="9816349" swAng="1967302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3A618-7A78-4745-A606-392BC62BD370}">
      <dsp:nvSpPr>
        <dsp:cNvPr id="0" name=""/>
        <dsp:cNvSpPr/>
      </dsp:nvSpPr>
      <dsp:spPr>
        <a:xfrm>
          <a:off x="1974697" y="1118704"/>
          <a:ext cx="1458429" cy="947979"/>
        </a:xfrm>
        <a:prstGeom prst="roundRect">
          <a:avLst/>
        </a:prstGeom>
        <a:solidFill>
          <a:schemeClr val="accent5">
            <a:lumMod val="75000"/>
          </a:schemeClr>
        </a:solidFill>
        <a:ln w="5715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Малых городов</a:t>
          </a:r>
          <a:endParaRPr lang="ru-RU" sz="1700" kern="1200" dirty="0"/>
        </a:p>
      </dsp:txBody>
      <dsp:txXfrm>
        <a:off x="1974697" y="1118704"/>
        <a:ext cx="1458429" cy="947979"/>
      </dsp:txXfrm>
    </dsp:sp>
    <dsp:sp modelId="{5F93A5E4-3933-4591-A9D1-AFDF2FA11881}">
      <dsp:nvSpPr>
        <dsp:cNvPr id="0" name=""/>
        <dsp:cNvSpPr/>
      </dsp:nvSpPr>
      <dsp:spPr>
        <a:xfrm>
          <a:off x="2404709" y="476054"/>
          <a:ext cx="4466557" cy="4466557"/>
        </a:xfrm>
        <a:custGeom>
          <a:avLst/>
          <a:gdLst/>
          <a:ahLst/>
          <a:cxnLst/>
          <a:rect l="0" t="0" r="0" b="0"/>
          <a:pathLst>
            <a:path>
              <a:moveTo>
                <a:pt x="672701" y="635739"/>
              </a:moveTo>
              <a:arcTo wR="2233278" hR="2233278" stAng="13540233" swAng="1501109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3A67D6-1599-4679-9DA9-4F4997C1C734}">
      <dsp:nvSpPr>
        <dsp:cNvPr id="0" name=""/>
        <dsp:cNvSpPr/>
      </dsp:nvSpPr>
      <dsp:spPr>
        <a:xfrm>
          <a:off x="842087" y="0"/>
          <a:ext cx="9555569" cy="5418667"/>
        </a:xfrm>
        <a:prstGeom prst="rightArrow">
          <a:avLst/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CCF1F-7999-497D-9612-D4E2042DC076}">
      <dsp:nvSpPr>
        <dsp:cNvPr id="0" name=""/>
        <dsp:cNvSpPr/>
      </dsp:nvSpPr>
      <dsp:spPr>
        <a:xfrm>
          <a:off x="2811" y="957261"/>
          <a:ext cx="3578605" cy="350414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Создание инновационных востребованных  дистанционных программ и программ, реализуемых в сетевой форме по всем направленностям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дополнительного образования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2811" y="957261"/>
        <a:ext cx="3578605" cy="3504143"/>
      </dsp:txXfrm>
    </dsp:sp>
    <dsp:sp modelId="{EC8C5DC1-439A-4BD3-A11B-8EC6262FDC3D}">
      <dsp:nvSpPr>
        <dsp:cNvPr id="0" name=""/>
        <dsp:cNvSpPr/>
      </dsp:nvSpPr>
      <dsp:spPr>
        <a:xfrm>
          <a:off x="4014513" y="985839"/>
          <a:ext cx="3428531" cy="344698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Развитие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частно-государственного партнерства и конкурентной среды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в реализации дополнительных общеобразовательных программ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4014513" y="985839"/>
        <a:ext cx="3428531" cy="3446987"/>
      </dsp:txXfrm>
    </dsp:sp>
    <dsp:sp modelId="{15E8856B-6C40-404B-8312-36245C4DE959}">
      <dsp:nvSpPr>
        <dsp:cNvPr id="0" name=""/>
        <dsp:cNvSpPr/>
      </dsp:nvSpPr>
      <dsp:spPr>
        <a:xfrm>
          <a:off x="7876141" y="942978"/>
          <a:ext cx="3362894" cy="353271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Устойчивое развитие системы дополнительного образования детей,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обеспечивающей выполнение Указов Президента Российской Федерации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7876141" y="942978"/>
        <a:ext cx="3362894" cy="3532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05.03.2019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05.03.2019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815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05.03.2019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05.03.2019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05.03.2019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5943" y="2155372"/>
            <a:ext cx="7132320" cy="3022619"/>
          </a:xfrm>
        </p:spPr>
        <p:txBody>
          <a:bodyPr rtlCol="0" anchor="ctr">
            <a:normAutofit fontScale="90000"/>
          </a:bodyPr>
          <a:lstStyle/>
          <a:p>
            <a:r>
              <a:rPr lang="ru-RU" dirty="0" smtClean="0"/>
              <a:t>целевая модель </a:t>
            </a:r>
            <a:r>
              <a:rPr lang="ru-RU" dirty="0"/>
              <a:t>развития системы дополнительного образования детей </a:t>
            </a:r>
            <a:br>
              <a:rPr lang="ru-RU" dirty="0"/>
            </a:br>
            <a:r>
              <a:rPr lang="ru-RU" dirty="0"/>
              <a:t>в Московской области</a:t>
            </a:r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3" name="Прямоугольник 2"/>
          <p:cNvSpPr/>
          <p:nvPr/>
        </p:nvSpPr>
        <p:spPr>
          <a:xfrm>
            <a:off x="291738" y="6179310"/>
            <a:ext cx="11900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Региональный проект развития дополнительного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36" y="117764"/>
            <a:ext cx="9980682" cy="1096962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Инвентаризация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8764" y="1333196"/>
            <a:ext cx="78693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Сроки инвентаризации в Московской области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13 мая – 3 июня 2019 года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Необходимо: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составить реестр организаций, подлежащих инвентаризации;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определить ответственного от каждой организации за заполнение форм и предоставления  отчетности;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провести </a:t>
            </a:r>
            <a:r>
              <a:rPr lang="ru-RU" sz="2400" dirty="0"/>
              <a:t>обучающий семинар с ответственными от организаций;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провести разъяснительно-информационную работу </a:t>
            </a:r>
            <a:r>
              <a:rPr lang="ru-RU" sz="2400" dirty="0" smtClean="0"/>
              <a:t>с  </a:t>
            </a:r>
            <a:r>
              <a:rPr lang="ru-RU" sz="2400" dirty="0" err="1"/>
              <a:t>необразовательными</a:t>
            </a:r>
            <a:r>
              <a:rPr lang="ru-RU" sz="2400" dirty="0"/>
              <a:t> организациями (стадионы, музеи, НКО, НИИ, предприятия и др.);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заполнить формы в ИС «МОД».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24" r="16958"/>
          <a:stretch/>
        </p:blipFill>
        <p:spPr>
          <a:xfrm>
            <a:off x="8368145" y="1568731"/>
            <a:ext cx="3823855" cy="5017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980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36" y="117764"/>
            <a:ext cx="9980682" cy="1096962"/>
          </a:xfrm>
        </p:spPr>
        <p:txBody>
          <a:bodyPr rtlCol="0">
            <a:normAutofit/>
          </a:bodyPr>
          <a:lstStyle/>
          <a:p>
            <a:r>
              <a:rPr lang="ru-RU" dirty="0"/>
              <a:t>Персонифицированное финансирование дополнительного образования </a:t>
            </a:r>
            <a:r>
              <a:rPr lang="ru-RU" dirty="0" smtClean="0"/>
              <a:t>(ПФДО)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0327" y="169290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smtClean="0"/>
              <a:t>ПРИНЦИПЫ</a:t>
            </a:r>
            <a:r>
              <a:rPr lang="ru-RU" sz="24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персональная закрепленность средств за каждым ребенком;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свобода выбора ребенком программ ДОД;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обеспечение конкуренции в сфере ДОД;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безбарьерный</a:t>
            </a:r>
            <a:r>
              <a:rPr lang="ru-RU" sz="2400" dirty="0" smtClean="0"/>
              <a:t> </a:t>
            </a:r>
            <a:r>
              <a:rPr lang="ru-RU" sz="2400" dirty="0"/>
              <a:t>доступ к системе ПФДО;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информационная открытость.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08" y="1898071"/>
            <a:ext cx="4790210" cy="3580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907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36" y="117764"/>
            <a:ext cx="9980682" cy="1096962"/>
          </a:xfrm>
        </p:spPr>
        <p:txBody>
          <a:bodyPr rtlCol="0">
            <a:normAutofit/>
          </a:bodyPr>
          <a:lstStyle/>
          <a:p>
            <a:r>
              <a:rPr lang="ru-RU" dirty="0"/>
              <a:t>Региональный навигатор дополнительных общеобразовательных программ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2618" y="201156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Для кого региональный навигатор: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 </a:t>
            </a:r>
            <a:r>
              <a:rPr lang="ru-RU" sz="2400" dirty="0"/>
              <a:t>Для родителей (законных представителей): ищут   объединения и программы для своих детей;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 Для организаций – привлекают детей в свои объединения;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 Для органов  региональной власти – консолидация информации о всех программах дополнительного образования, учет школьников, оценка качества.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9180" y="2011561"/>
            <a:ext cx="4487736" cy="3904330"/>
          </a:xfrm>
          <a:noFill/>
        </p:spPr>
      </p:pic>
    </p:spTree>
    <p:extLst>
      <p:ext uri="{BB962C8B-B14F-4D97-AF65-F5344CB8AC3E}">
        <p14:creationId xmlns="" xmlns:p14="http://schemas.microsoft.com/office/powerpoint/2010/main" val="4022892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36" y="117764"/>
            <a:ext cx="9980682" cy="1096962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Совершенствование </a:t>
            </a:r>
            <a:r>
              <a:rPr lang="ru-RU" dirty="0"/>
              <a:t>профессионального мастерства педагогических </a:t>
            </a:r>
            <a:r>
              <a:rPr lang="ru-RU" dirty="0" smtClean="0"/>
              <a:t>и </a:t>
            </a:r>
            <a:r>
              <a:rPr lang="ru-RU" dirty="0"/>
              <a:t>управленческих кадров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>
          <a:xfrm>
            <a:off x="168347" y="3607476"/>
            <a:ext cx="2590800" cy="978729"/>
          </a:xfrm>
        </p:spPr>
        <p:txBody>
          <a:bodyPr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1600" b="1" dirty="0" smtClean="0">
                <a:cs typeface="Times New Roman" panose="02020603050405020304" pitchFamily="18" charset="0"/>
              </a:rPr>
              <a:t>Областной конкурс дополнительных общеобразовательных программ</a:t>
            </a:r>
          </a:p>
        </p:txBody>
      </p:sp>
      <p:pic>
        <p:nvPicPr>
          <p:cNvPr id="8" name="Рисунок 5" descr="C:\Users\User\Desktop\сердц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6" t="15247" r="2625"/>
          <a:stretch>
            <a:fillRect/>
          </a:stretch>
        </p:blipFill>
        <p:spPr bwMode="auto">
          <a:xfrm>
            <a:off x="2927495" y="1318001"/>
            <a:ext cx="3063983" cy="21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1360988"/>
            <a:ext cx="29274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dirty="0" smtClean="0">
                <a:latin typeface="+mn-lt"/>
                <a:cs typeface="Times New Roman" pitchFamily="18" charset="0"/>
              </a:rPr>
              <a:t>Областной </a:t>
            </a:r>
            <a:r>
              <a:rPr lang="ru-RU" b="1" dirty="0">
                <a:latin typeface="+mn-lt"/>
                <a:cs typeface="Times New Roman" pitchFamily="18" charset="0"/>
              </a:rPr>
              <a:t>конкурс педагогов дополнительного образования «Сердце отдаю детям»</a:t>
            </a:r>
          </a:p>
        </p:txBody>
      </p:sp>
      <p:pic>
        <p:nvPicPr>
          <p:cNvPr id="10" name="Рисунок 8" descr="\\192.168.1.103\Users\User\Desktop\обмен\Фото Мер-я отдела\фот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72" t="16634" r="19681" b="31818"/>
          <a:stretch>
            <a:fillRect/>
          </a:stretch>
        </p:blipFill>
        <p:spPr bwMode="auto">
          <a:xfrm>
            <a:off x="6116962" y="1360988"/>
            <a:ext cx="3206104" cy="20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8918973" y="1401534"/>
            <a:ext cx="27352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latin typeface="+mn-lt"/>
                <a:cs typeface="Times New Roman" pitchFamily="18" charset="0"/>
              </a:rPr>
              <a:t>        </a:t>
            </a:r>
            <a:r>
              <a:rPr lang="ru-RU" b="1" dirty="0">
                <a:cs typeface="Times New Roman" pitchFamily="18" charset="0"/>
              </a:rPr>
              <a:t>Методические мероприятия для педагогических работников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9519893" y="3432663"/>
            <a:ext cx="27434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b="1" dirty="0" smtClean="0">
                <a:cs typeface="Arial" charset="0"/>
              </a:rPr>
              <a:t>Московский </a:t>
            </a:r>
            <a:r>
              <a:rPr lang="ru-RU" b="1" dirty="0">
                <a:cs typeface="Arial" charset="0"/>
              </a:rPr>
              <a:t>областной конкурс педагогических работников «Воспитать человека» в рамках Педагогического марафона «Учительство Подмосковья -воспитание будущего поколения»</a:t>
            </a:r>
          </a:p>
        </p:txBody>
      </p:sp>
      <p:pic>
        <p:nvPicPr>
          <p:cNvPr id="13" name="Picture 9" descr="C:\Users\User\Desktop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97" y="3567629"/>
            <a:ext cx="2328230" cy="269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Users\User\Desktop\IMG_0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62" y="3607476"/>
            <a:ext cx="3206104" cy="26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герб Войковская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7" y="4759712"/>
            <a:ext cx="1796472" cy="160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249067" y="6159077"/>
            <a:ext cx="41036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1400" dirty="0">
              <a:latin typeface="+mn-lt"/>
              <a:cs typeface="+mn-cs"/>
            </a:endParaRPr>
          </a:p>
          <a:p>
            <a:pPr>
              <a:defRPr/>
            </a:pPr>
            <a:r>
              <a:rPr lang="ru-RU" sz="1600" b="1" dirty="0" smtClean="0">
                <a:cs typeface="Arial" charset="0"/>
              </a:rPr>
              <a:t>Обучение </a:t>
            </a:r>
            <a:r>
              <a:rPr lang="ru-RU" sz="1600" b="1" dirty="0">
                <a:cs typeface="Arial" charset="0"/>
              </a:rPr>
              <a:t>команды РМЦ и МОЦ</a:t>
            </a:r>
          </a:p>
        </p:txBody>
      </p:sp>
    </p:spTree>
    <p:extLst>
      <p:ext uri="{BB962C8B-B14F-4D97-AF65-F5344CB8AC3E}">
        <p14:creationId xmlns="" xmlns:p14="http://schemas.microsoft.com/office/powerpoint/2010/main" val="1209163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Мероприятия по реализации дополнительных общеобразовательных программ в сетевой форме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74874" y="2108545"/>
            <a:ext cx="52785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/>
              <a:t>Вовлечение </a:t>
            </a:r>
            <a:r>
              <a:rPr lang="ru-RU" sz="2400" dirty="0"/>
              <a:t>в реализацию образовательных программ образовательных организаций всех типов, в том числе </a:t>
            </a:r>
            <a:r>
              <a:rPr lang="ru-RU" sz="2400" dirty="0" smtClean="0"/>
              <a:t>профессиональных </a:t>
            </a:r>
            <a:r>
              <a:rPr lang="ru-RU" sz="2400" dirty="0"/>
              <a:t>и организаций высшего </a:t>
            </a:r>
            <a:r>
              <a:rPr lang="ru-RU" sz="2400" dirty="0" smtClean="0"/>
              <a:t>образования, </a:t>
            </a:r>
            <a:r>
              <a:rPr lang="ru-RU" sz="2400" smtClean="0"/>
              <a:t>научных организаций, </a:t>
            </a:r>
            <a:r>
              <a:rPr lang="ru-RU" sz="2400" dirty="0"/>
              <a:t>организаций спорта, культуры, общественных организаций и предприятий реального сектора экономики.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7" y="1789891"/>
            <a:ext cx="6230754" cy="4361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4982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Внедрение моделей обеспечения доступности дополнительного образования для детей различных категорий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4" y="1274619"/>
            <a:ext cx="10817863" cy="558338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851675393"/>
              </p:ext>
            </p:extLst>
          </p:nvPr>
        </p:nvGraphicFramePr>
        <p:xfrm>
          <a:off x="1457253" y="1255519"/>
          <a:ext cx="92759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07531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Ожидаемые результаты деятельности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501117587"/>
              </p:ext>
            </p:extLst>
          </p:nvPr>
        </p:nvGraphicFramePr>
        <p:xfrm>
          <a:off x="559628" y="1439333"/>
          <a:ext cx="112418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52928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049979" y="-19380"/>
            <a:ext cx="7132320" cy="1109188"/>
          </a:xfrm>
        </p:spPr>
        <p:txBody>
          <a:bodyPr rtlCol="0" anchor="ctr"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 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7772400" y="1310656"/>
            <a:ext cx="4419600" cy="4208604"/>
          </a:xfrm>
        </p:spPr>
      </p:pic>
      <p:sp>
        <p:nvSpPr>
          <p:cNvPr id="2" name="Прямоугольник 1"/>
          <p:cNvSpPr/>
          <p:nvPr/>
        </p:nvSpPr>
        <p:spPr>
          <a:xfrm>
            <a:off x="0" y="2041385"/>
            <a:ext cx="77723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000" dirty="0">
                <a:solidFill>
                  <a:schemeClr val="tx2"/>
                </a:solidFill>
              </a:rPr>
              <a:t>Структурное подразделение Областного центра развития дополнительного образования и патриотического воспитания детей и </a:t>
            </a:r>
            <a:r>
              <a:rPr lang="ru-RU" sz="2000" dirty="0" smtClean="0">
                <a:solidFill>
                  <a:schemeClr val="tx2"/>
                </a:solidFill>
              </a:rPr>
              <a:t>молодежи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en-US" sz="2000" u="sng" dirty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en-US" sz="2000" b="1" u="sng" dirty="0">
                <a:solidFill>
                  <a:srgbClr val="002060"/>
                </a:solidFill>
              </a:rPr>
              <a:t>https://</a:t>
            </a:r>
            <a:r>
              <a:rPr lang="en-US" sz="2000" b="1" u="sng" dirty="0" smtClean="0">
                <a:solidFill>
                  <a:srgbClr val="002060"/>
                </a:solidFill>
              </a:rPr>
              <a:t>mosoblcenter.edumsko.ru/</a:t>
            </a:r>
          </a:p>
          <a:p>
            <a:pPr algn="ctr">
              <a:buFont typeface="Arial" charset="0"/>
              <a:buNone/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just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 Директор: Простомолотова </a:t>
            </a:r>
            <a:r>
              <a:rPr lang="ru-RU" sz="2000" dirty="0">
                <a:solidFill>
                  <a:schemeClr val="tx2"/>
                </a:solidFill>
              </a:rPr>
              <a:t>Татьяна Владимировна</a:t>
            </a:r>
          </a:p>
          <a:p>
            <a:pPr algn="just">
              <a:buFont typeface="Arial" charset="0"/>
              <a:buNone/>
              <a:defRPr/>
            </a:pPr>
            <a:r>
              <a:rPr lang="ru-RU" sz="2000" dirty="0">
                <a:solidFill>
                  <a:schemeClr val="tx2"/>
                </a:solidFill>
              </a:rPr>
              <a:t>Заместитель </a:t>
            </a:r>
            <a:r>
              <a:rPr lang="ru-RU" sz="2000" dirty="0" smtClean="0">
                <a:solidFill>
                  <a:schemeClr val="tx2"/>
                </a:solidFill>
              </a:rPr>
              <a:t>директора: Калиш </a:t>
            </a:r>
            <a:r>
              <a:rPr lang="ru-RU" sz="2000" dirty="0">
                <a:solidFill>
                  <a:schemeClr val="tx2"/>
                </a:solidFill>
              </a:rPr>
              <a:t>Ирина Викторовна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Тел: 8(916)6385427</a:t>
            </a:r>
            <a:endParaRPr lang="ru-RU" sz="2000" b="1" dirty="0">
              <a:solidFill>
                <a:srgbClr val="002060"/>
              </a:solidFill>
            </a:endParaRPr>
          </a:p>
          <a:p>
            <a:pPr algn="just">
              <a:buFont typeface="Arial" charset="0"/>
              <a:buNone/>
              <a:defRPr/>
            </a:pPr>
            <a:r>
              <a:rPr lang="ru-RU" sz="2000" dirty="0">
                <a:solidFill>
                  <a:schemeClr val="tx2"/>
                </a:solidFill>
              </a:rPr>
              <a:t>Руководитель </a:t>
            </a:r>
            <a:r>
              <a:rPr lang="ru-RU" sz="2000" dirty="0" smtClean="0">
                <a:solidFill>
                  <a:schemeClr val="tx2"/>
                </a:solidFill>
              </a:rPr>
              <a:t>РМЦ: Двоеглазова </a:t>
            </a:r>
            <a:r>
              <a:rPr lang="ru-RU" sz="2000" dirty="0">
                <a:solidFill>
                  <a:schemeClr val="tx2"/>
                </a:solidFill>
              </a:rPr>
              <a:t>Таисия Валерьевна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Тел: 8(930)8119056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459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600" dirty="0" smtClean="0"/>
              <a:t>Цель </a:t>
            </a:r>
            <a:r>
              <a:rPr lang="ru-RU" sz="3600" dirty="0"/>
              <a:t>проекта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80571" y="1580283"/>
            <a:ext cx="5316665" cy="4959061"/>
          </a:xfr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Сформировать современные управленческие </a:t>
            </a:r>
            <a:r>
              <a:rPr lang="ru-RU" sz="2400" b="1" dirty="0"/>
              <a:t>и </a:t>
            </a:r>
            <a:r>
              <a:rPr lang="ru-RU" sz="2400" b="1" dirty="0" smtClean="0"/>
              <a:t>организационно-экономические механизмы </a:t>
            </a:r>
            <a:r>
              <a:rPr lang="ru-RU" sz="2400" b="1" dirty="0"/>
              <a:t>в системе дополнительного образования </a:t>
            </a:r>
            <a:r>
              <a:rPr lang="ru-RU" sz="2400" b="1" dirty="0" smtClean="0"/>
              <a:t>детей Московской области.            Достичь к 2024 году показателя: доля </a:t>
            </a:r>
            <a:r>
              <a:rPr lang="ru-RU" sz="2400" b="1" dirty="0"/>
              <a:t>детей в возрасте от 5 до 18 лет</a:t>
            </a:r>
            <a:r>
              <a:rPr lang="ru-RU" sz="2400" b="1" dirty="0" smtClean="0"/>
              <a:t>, охваченных дополнительным образованием – </a:t>
            </a:r>
            <a:r>
              <a:rPr lang="ru-RU" sz="2400" b="1" dirty="0"/>
              <a:t>83,6</a:t>
            </a:r>
            <a:r>
              <a:rPr lang="ru-RU" sz="2400" b="1" dirty="0" smtClean="0"/>
              <a:t>%.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7" y="1580283"/>
            <a:ext cx="6483926" cy="4959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Направления проекта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015746036"/>
              </p:ext>
            </p:extLst>
          </p:nvPr>
        </p:nvGraphicFramePr>
        <p:xfrm>
          <a:off x="1842654" y="1173162"/>
          <a:ext cx="10088055" cy="568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78182" y="148243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57916" y="228607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81" y="30335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3930" y="38507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0801" y="459931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7916" y="53617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182" y="61237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7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85" t="4242" r="34378" b="19394"/>
          <a:stretch/>
        </p:blipFill>
        <p:spPr>
          <a:xfrm>
            <a:off x="40467" y="2286075"/>
            <a:ext cx="2599666" cy="3241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36" y="117764"/>
            <a:ext cx="9980682" cy="1096962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Организационная структура приоритетного проекта Региональные модельные центры</a:t>
            </a:r>
            <a:endParaRPr lang="ru-RU" dirty="0"/>
          </a:p>
        </p:txBody>
      </p:sp>
      <p:pic>
        <p:nvPicPr>
          <p:cNvPr id="7" name="Содержимое 3" descr=" 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30"/>
          <a:stretch/>
        </p:blipFill>
        <p:spPr>
          <a:xfrm>
            <a:off x="1104899" y="1579416"/>
            <a:ext cx="9923319" cy="5126184"/>
          </a:xfrm>
        </p:spPr>
      </p:pic>
    </p:spTree>
    <p:extLst>
      <p:ext uri="{BB962C8B-B14F-4D97-AF65-F5344CB8AC3E}">
        <p14:creationId xmlns="" xmlns:p14="http://schemas.microsoft.com/office/powerpoint/2010/main" val="389271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36" y="117764"/>
            <a:ext cx="9980682" cy="1096962"/>
          </a:xfrm>
        </p:spPr>
        <p:txBody>
          <a:bodyPr rtlCol="0"/>
          <a:lstStyle/>
          <a:p>
            <a:r>
              <a:rPr lang="ru-RU" dirty="0" smtClean="0"/>
              <a:t>Региональный </a:t>
            </a:r>
            <a:r>
              <a:rPr lang="ru-RU" dirty="0"/>
              <a:t>модельный центр дополнительного образования </a:t>
            </a:r>
            <a:r>
              <a:rPr lang="ru-RU" dirty="0" smtClean="0"/>
              <a:t>детей Московской области</a:t>
            </a:r>
            <a:endParaRPr lang="ru-RU" dirty="0"/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356203" y="1728359"/>
            <a:ext cx="6446381" cy="480131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cs typeface="Times New Roman" pitchFamily="18" charset="0"/>
              </a:rPr>
              <a:t>Приказом Министерства образования Московской области №3365 от 27.12.2018 на базе Государственного бюджетного образовательного учреждения </a:t>
            </a:r>
            <a:r>
              <a:rPr lang="ru-RU" sz="2400" dirty="0">
                <a:cs typeface="Times New Roman" pitchFamily="18" charset="0"/>
              </a:rPr>
              <a:t>дополнительного образования </a:t>
            </a:r>
            <a:r>
              <a:rPr lang="ru-RU" sz="2400" dirty="0">
                <a:latin typeface="+mj-lt"/>
                <a:cs typeface="Times New Roman" pitchFamily="18" charset="0"/>
              </a:rPr>
              <a:t>Московской</a:t>
            </a:r>
            <a:r>
              <a:rPr lang="ru-RU" sz="2400" dirty="0">
                <a:cs typeface="Times New Roman" pitchFamily="18" charset="0"/>
              </a:rPr>
              <a:t> области </a:t>
            </a:r>
            <a:r>
              <a:rPr lang="ru-RU" sz="2400" dirty="0" smtClean="0">
                <a:cs typeface="Times New Roman" pitchFamily="18" charset="0"/>
              </a:rPr>
              <a:t>«</a:t>
            </a:r>
            <a:r>
              <a:rPr lang="ru-RU" sz="2400" dirty="0">
                <a:cs typeface="Times New Roman" pitchFamily="18" charset="0"/>
              </a:rPr>
              <a:t>Областной центр развития дополнительного образования и патриотического воспитания детей и молодежи» </a:t>
            </a:r>
            <a:r>
              <a:rPr lang="ru-RU" sz="2400" dirty="0" smtClean="0">
                <a:cs typeface="Times New Roman" pitchFamily="18" charset="0"/>
              </a:rPr>
              <a:t>создан Региональный </a:t>
            </a:r>
            <a:r>
              <a:rPr lang="ru-RU" sz="2400" dirty="0">
                <a:cs typeface="Times New Roman" pitchFamily="18" charset="0"/>
              </a:rPr>
              <a:t>модельный центр дополнительного образования детей Московской </a:t>
            </a:r>
            <a:r>
              <a:rPr lang="ru-RU" sz="2400" dirty="0" smtClean="0">
                <a:cs typeface="Times New Roman" pitchFamily="18" charset="0"/>
              </a:rPr>
              <a:t>области.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center-pmo@mail.ru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+mn-lt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2" y="1365683"/>
            <a:ext cx="3874099" cy="5388119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6999179" y="34597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Региональный координатор проекта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97527" y="5787778"/>
            <a:ext cx="4963391" cy="755073"/>
          </a:xfrm>
        </p:spPr>
        <p:txBody>
          <a:bodyPr rtlCol="0">
            <a:normAutofit/>
          </a:bodyPr>
          <a:lstStyle/>
          <a:p>
            <a:r>
              <a:rPr lang="en-US" sz="36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en-US" sz="36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://mo.mosreg.ru/</a:t>
            </a:r>
            <a:endParaRPr lang="ru-RU" sz="36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274619"/>
            <a:ext cx="4400701" cy="4411702"/>
          </a:xfrm>
          <a:prstGeom prst="rect">
            <a:avLst/>
          </a:prstGeom>
        </p:spPr>
      </p:pic>
      <p:pic>
        <p:nvPicPr>
          <p:cNvPr id="10" name="Рисунок 9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5703407" y="1440873"/>
            <a:ext cx="6021118" cy="4862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36" y="117764"/>
            <a:ext cx="9980682" cy="1096962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Основные направления деятельности Регионального модельного центра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0328" y="1624141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современных организационно-управленческих механизмов развития региональной системы дополнительного образования детей.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Обеспечение доступности, вариативности, качества дополнительных общеобразовательных программ, в том числе для детей из сельской местности, детей с ОВЗ.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 Координация деятельности муниципальных опорных центров.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Развитие системы непрерывного профессионального мастерства  руководящих и педагогических кадров системы дополнительного образования детей Московской области.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Информационное сопровождение региональной системы дополнительного образования </a:t>
            </a:r>
            <a:r>
              <a:rPr lang="ru-RU" sz="2000" dirty="0" smtClean="0"/>
              <a:t>детей.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Мониторинг </a:t>
            </a:r>
            <a:r>
              <a:rPr lang="ru-RU" sz="2000" dirty="0"/>
              <a:t>и анализ инфраструктурных, материально-технических и кадровых потребностей региональной системы дополнительного образования.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00" r="4577"/>
          <a:stretch/>
        </p:blipFill>
        <p:spPr>
          <a:xfrm>
            <a:off x="9137160" y="1513301"/>
            <a:ext cx="2888585" cy="4544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8144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2136" y="297040"/>
            <a:ext cx="10096500" cy="603506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Создание МОЦ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6970" y="1311384"/>
            <a:ext cx="9020908" cy="4104678"/>
          </a:xfrm>
        </p:spPr>
        <p:txBody>
          <a:bodyPr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</a:rPr>
              <a:t>1 марта 2019 </a:t>
            </a:r>
            <a:r>
              <a:rPr lang="ru-RU" sz="2400" b="1" dirty="0">
                <a:solidFill>
                  <a:srgbClr val="FF0000"/>
                </a:solidFill>
              </a:rPr>
              <a:t>года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dirty="0" smtClean="0"/>
              <a:t>издать  </a:t>
            </a:r>
            <a:r>
              <a:rPr lang="ru-RU" sz="2400" dirty="0"/>
              <a:t>Главам администраций муниципалитетов нормативный документ о создании МОЦ</a:t>
            </a:r>
            <a:r>
              <a:rPr lang="ru-RU" sz="24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определить руководителя МОЦ;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утвердить Положение и План работы МОЦ на 2019 </a:t>
            </a:r>
            <a:r>
              <a:rPr lang="ru-RU" sz="2400" dirty="0" smtClean="0"/>
              <a:t>год;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утвердить муниципальный проект «Успех каждого ребенка» 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</a:rPr>
              <a:t>до 7 марта 2019 года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dirty="0" smtClean="0"/>
              <a:t>заключить </a:t>
            </a:r>
            <a:r>
              <a:rPr lang="ru-RU" sz="2400" dirty="0"/>
              <a:t>соглашение между муниципальным образованием и ГБОУ ДО МО ОЦР ДОПВ о совместной деятельности по внедрению целевой модели.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41" r="30527"/>
          <a:stretch/>
        </p:blipFill>
        <p:spPr>
          <a:xfrm>
            <a:off x="1174173" y="2313709"/>
            <a:ext cx="1717963" cy="31678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36" y="117764"/>
            <a:ext cx="9980682" cy="1096962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Инвентаризация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50" t="11633" r="27751" b="6468"/>
          <a:stretch>
            <a:fillRect/>
          </a:stretch>
        </p:blipFill>
        <p:spPr bwMode="auto">
          <a:xfrm>
            <a:off x="551907" y="1285875"/>
            <a:ext cx="10698739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4248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книга</Template>
  <TotalTime>0</TotalTime>
  <Words>687</Words>
  <Application>Microsoft Office PowerPoint</Application>
  <PresentationFormat>Произвольный</PresentationFormat>
  <Paragraphs>99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Научная литература 16 х 9</vt:lpstr>
      <vt:lpstr>целевая модель развития системы дополнительного образования детей  в Московской области</vt:lpstr>
      <vt:lpstr>Цель проекта</vt:lpstr>
      <vt:lpstr>Направления проекта</vt:lpstr>
      <vt:lpstr>Организационная структура приоритетного проекта Региональные модельные центры</vt:lpstr>
      <vt:lpstr>Региональный модельный центр дополнительного образования детей Московской области</vt:lpstr>
      <vt:lpstr>Региональный координатор проекта</vt:lpstr>
      <vt:lpstr>Основные направления деятельности Регионального модельного центра</vt:lpstr>
      <vt:lpstr>Создание МОЦ</vt:lpstr>
      <vt:lpstr>Инвентаризация</vt:lpstr>
      <vt:lpstr>Инвентаризация</vt:lpstr>
      <vt:lpstr>Персонифицированное финансирование дополнительного образования (ПФДО)</vt:lpstr>
      <vt:lpstr>Региональный навигатор дополнительных общеобразовательных программ </vt:lpstr>
      <vt:lpstr>Совершенствование профессионального мастерства педагогических и управленческих кадров </vt:lpstr>
      <vt:lpstr>Мероприятия по реализации дополнительных общеобразовательных программ в сетевой форме</vt:lpstr>
      <vt:lpstr>Внедрение моделей обеспечения доступности дополнительного образования для детей различных категорий </vt:lpstr>
      <vt:lpstr>Ожидаемые результаты деятельности</vt:lpstr>
      <vt:lpstr>Спасибо за внимание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2019-02-09T17:07:11Z</dcterms:created>
  <dcterms:modified xsi:type="dcterms:W3CDTF">2019-03-05T11:59:03Z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